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sldIdLst>
    <p:sldId id="269" r:id="rId2"/>
    <p:sldId id="256" r:id="rId3"/>
    <p:sldId id="270" r:id="rId4"/>
    <p:sldId id="278" r:id="rId5"/>
    <p:sldId id="271" r:id="rId6"/>
    <p:sldId id="272" r:id="rId7"/>
    <p:sldId id="275" r:id="rId8"/>
    <p:sldId id="273" r:id="rId9"/>
    <p:sldId id="274" r:id="rId10"/>
    <p:sldId id="261" r:id="rId11"/>
    <p:sldId id="266" r:id="rId12"/>
    <p:sldId id="263" r:id="rId13"/>
    <p:sldId id="265" r:id="rId14"/>
    <p:sldId id="267" r:id="rId15"/>
    <p:sldId id="268" r:id="rId16"/>
    <p:sldId id="258" r:id="rId17"/>
    <p:sldId id="259" r:id="rId18"/>
    <p:sldId id="276" r:id="rId19"/>
    <p:sldId id="277" r:id="rId20"/>
    <p:sldId id="264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D3FE"/>
    <a:srgbClr val="879DFF"/>
    <a:srgbClr val="AAECFE"/>
    <a:srgbClr val="0000FF"/>
    <a:srgbClr val="A78EF1"/>
    <a:srgbClr val="A7A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15" autoAdjust="0"/>
    <p:restoredTop sz="94660"/>
  </p:normalViewPr>
  <p:slideViewPr>
    <p:cSldViewPr snapToGrid="0">
      <p:cViewPr varScale="1">
        <p:scale>
          <a:sx n="92" d="100"/>
          <a:sy n="92" d="100"/>
        </p:scale>
        <p:origin x="53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06C75-2C3A-4E49-BEFC-B0697626F828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08B566-559C-479B-A40C-25262C89F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902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383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83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20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155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44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33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414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12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944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27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96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168248" y="855749"/>
            <a:ext cx="3867248" cy="4411393"/>
            <a:chOff x="3812357" y="899291"/>
            <a:chExt cx="3867248" cy="4411393"/>
          </a:xfrm>
        </p:grpSpPr>
        <p:sp>
          <p:nvSpPr>
            <p:cNvPr id="13" name="도넛 12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달 9"/>
            <p:cNvSpPr/>
            <p:nvPr/>
          </p:nvSpPr>
          <p:spPr>
            <a:xfrm rot="15300000">
              <a:off x="5112513" y="2330332"/>
              <a:ext cx="1694688" cy="3389376"/>
            </a:xfrm>
            <a:prstGeom prst="moon">
              <a:avLst>
                <a:gd name="adj" fmla="val 15778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달 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달 4"/>
            <p:cNvSpPr/>
            <p:nvPr/>
          </p:nvSpPr>
          <p:spPr>
            <a:xfrm>
              <a:off x="4033520" y="1495044"/>
              <a:ext cx="1694688" cy="3389376"/>
            </a:xfrm>
            <a:prstGeom prst="moon">
              <a:avLst>
                <a:gd name="adj" fmla="val 21223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달 8"/>
            <p:cNvSpPr/>
            <p:nvPr/>
          </p:nvSpPr>
          <p:spPr>
            <a:xfrm>
              <a:off x="4033520" y="1495044"/>
              <a:ext cx="1694688" cy="3389376"/>
            </a:xfrm>
            <a:prstGeom prst="moon">
              <a:avLst>
                <a:gd name="adj" fmla="val 10357"/>
              </a:avLst>
            </a:prstGeom>
            <a:solidFill>
              <a:srgbClr val="81D5FF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달 5"/>
            <p:cNvSpPr/>
            <p:nvPr/>
          </p:nvSpPr>
          <p:spPr>
            <a:xfrm rot="15300000">
              <a:off x="5112512" y="2330332"/>
              <a:ext cx="1694688" cy="3389376"/>
            </a:xfrm>
            <a:prstGeom prst="moon">
              <a:avLst>
                <a:gd name="adj" fmla="val 10749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366984" y="2684525"/>
            <a:ext cx="4436768" cy="12852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/>
              <a:t>모션인식 키오스크</a:t>
            </a:r>
            <a:endParaRPr lang="en-US" altLang="ko-KR" sz="3600" b="1" kern="0" dirty="0"/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02-12</a:t>
            </a:r>
            <a:endParaRPr lang="ko-KR" altLang="en-US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96970" y="5406498"/>
            <a:ext cx="60375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소프트웨어학과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휴먼명조"/>
              </a:rPr>
              <a:t>2018038034</a:t>
            </a: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김지혜</a:t>
            </a:r>
            <a:endParaRPr lang="en-US" altLang="ko-KR" sz="1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소프트웨어학과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휴먼명조"/>
              </a:rPr>
              <a:t>2017038062</a:t>
            </a: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정해경</a:t>
            </a:r>
            <a:endParaRPr lang="en-US" altLang="ko-KR" sz="1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소프트웨어학과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휴먼명조"/>
              </a:rPr>
              <a:t>2018038020</a:t>
            </a:r>
            <a:r>
              <a:rPr lang="en-US" altLang="ko-KR" sz="1600" kern="0" dirty="0">
                <a:solidFill>
                  <a:srgbClr val="000000"/>
                </a:solidFill>
                <a:ea typeface="휴먼명조"/>
              </a:rPr>
              <a:t> 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박정은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15247A2E-A306-4D2F-82B5-BFBE6EC1FF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00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62"/>
    </mc:Choice>
    <mc:Fallback>
      <p:transition spd="slow" advTm="12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754735" y="363897"/>
            <a:ext cx="4851655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/>
              <a:t>선행기술 조사 분석</a:t>
            </a:r>
            <a:r>
              <a:rPr lang="en-US" altLang="ko-KR" sz="2800" b="1" kern="0" dirty="0"/>
              <a:t>-</a:t>
            </a:r>
            <a:r>
              <a:rPr lang="ko-KR" altLang="en-US" sz="2800" b="1" kern="0" dirty="0"/>
              <a:t>논문</a:t>
            </a:r>
            <a:endParaRPr lang="en-US" altLang="ko-KR" sz="2800" b="1" kern="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3.1</a:t>
            </a:r>
            <a:endParaRPr lang="ko-KR" altLang="en-US" b="1" i="1" dirty="0">
              <a:solidFill>
                <a:prstClr val="black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BA869DB-D030-4876-AD77-5A98901A6CDA}"/>
              </a:ext>
            </a:extLst>
          </p:cNvPr>
          <p:cNvSpPr/>
          <p:nvPr/>
        </p:nvSpPr>
        <p:spPr>
          <a:xfrm>
            <a:off x="781167" y="1384605"/>
            <a:ext cx="10677256" cy="1239944"/>
          </a:xfrm>
          <a:prstGeom prst="roundRect">
            <a:avLst>
              <a:gd name="adj" fmla="val 26317"/>
            </a:avLst>
          </a:prstGeom>
          <a:noFill/>
          <a:ln w="38100">
            <a:solidFill>
              <a:srgbClr val="AAEC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2400" b="1" dirty="0">
                <a:solidFill>
                  <a:schemeClr val="tx1"/>
                </a:solidFill>
              </a:rPr>
              <a:t>사용자 모션 인식 기반 키오스크 전용 인터랙티브 미디어 플레이어 개발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저자</a:t>
            </a:r>
            <a:r>
              <a:rPr lang="en-US" altLang="ko-KR" sz="1500" dirty="0">
                <a:solidFill>
                  <a:schemeClr val="tx1"/>
                </a:solidFill>
              </a:rPr>
              <a:t>: </a:t>
            </a:r>
            <a:r>
              <a:rPr lang="ko-KR" altLang="en-US" sz="1500" dirty="0" err="1">
                <a:solidFill>
                  <a:schemeClr val="tx1"/>
                </a:solidFill>
              </a:rPr>
              <a:t>송복득</a:t>
            </a:r>
            <a:r>
              <a:rPr lang="en-US" altLang="ko-KR" sz="1500" dirty="0">
                <a:solidFill>
                  <a:schemeClr val="tx1"/>
                </a:solidFill>
              </a:rPr>
              <a:t>, </a:t>
            </a:r>
            <a:r>
              <a:rPr lang="ko-KR" altLang="en-US" sz="1500" dirty="0">
                <a:solidFill>
                  <a:schemeClr val="tx1"/>
                </a:solidFill>
              </a:rPr>
              <a:t>김형진</a:t>
            </a:r>
            <a:r>
              <a:rPr lang="en-US" altLang="ko-KR" sz="1500" dirty="0">
                <a:solidFill>
                  <a:schemeClr val="tx1"/>
                </a:solidFill>
              </a:rPr>
              <a:t>, </a:t>
            </a:r>
            <a:r>
              <a:rPr lang="ko-KR" altLang="en-US" sz="1500" dirty="0" err="1">
                <a:solidFill>
                  <a:schemeClr val="tx1"/>
                </a:solidFill>
              </a:rPr>
              <a:t>정현재</a:t>
            </a:r>
            <a:r>
              <a:rPr lang="en-US" altLang="ko-KR" sz="1500" dirty="0">
                <a:solidFill>
                  <a:schemeClr val="tx1"/>
                </a:solidFill>
              </a:rPr>
              <a:t>, </a:t>
            </a:r>
            <a:r>
              <a:rPr lang="ko-KR" altLang="en-US" sz="1500" dirty="0" err="1">
                <a:solidFill>
                  <a:schemeClr val="tx1"/>
                </a:solidFill>
              </a:rPr>
              <a:t>최연준</a:t>
            </a:r>
            <a:r>
              <a:rPr lang="ko-KR" altLang="en-US" sz="15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B426A99A-5FD2-46E8-B123-AC2673F65811}"/>
              </a:ext>
            </a:extLst>
          </p:cNvPr>
          <p:cNvSpPr/>
          <p:nvPr/>
        </p:nvSpPr>
        <p:spPr>
          <a:xfrm>
            <a:off x="781167" y="2768661"/>
            <a:ext cx="10677256" cy="3582422"/>
          </a:xfrm>
          <a:prstGeom prst="roundRect">
            <a:avLst>
              <a:gd name="adj" fmla="val 11521"/>
            </a:avLst>
          </a:prstGeom>
          <a:noFill/>
          <a:ln w="38100">
            <a:solidFill>
              <a:srgbClr val="9AD3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4900B-7A84-469E-BEFA-42D3D8380138}"/>
              </a:ext>
            </a:extLst>
          </p:cNvPr>
          <p:cNvSpPr txBox="1"/>
          <p:nvPr/>
        </p:nvSpPr>
        <p:spPr>
          <a:xfrm>
            <a:off x="1066509" y="3109702"/>
            <a:ext cx="101143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 err="1"/>
              <a:t>언택트로</a:t>
            </a:r>
            <a:r>
              <a:rPr lang="ko-KR" altLang="en-US" dirty="0"/>
              <a:t> 신체 동작을 인식할 수 있는 </a:t>
            </a:r>
            <a:r>
              <a:rPr lang="ko-KR" altLang="en-US" b="1" dirty="0" err="1">
                <a:solidFill>
                  <a:srgbClr val="0000FF"/>
                </a:solidFill>
              </a:rPr>
              <a:t>립모션</a:t>
            </a:r>
            <a:r>
              <a:rPr lang="en-US" altLang="ko-KR" b="1" dirty="0">
                <a:solidFill>
                  <a:srgbClr val="0000FF"/>
                </a:solidFill>
              </a:rPr>
              <a:t>(Leap Motion)</a:t>
            </a:r>
            <a:r>
              <a:rPr lang="ko-KR" altLang="en-US" dirty="0"/>
              <a:t>을 탑재한 키오스크를 설계 및 제작</a:t>
            </a:r>
            <a:endParaRPr lang="en-US" altLang="ko-KR" dirty="0"/>
          </a:p>
          <a:p>
            <a:endParaRPr lang="ko-KR" altLang="en-US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손바닥과 손가락 각각의 포지션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방향과 안정화된 포지션 정보를 기본 제공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터치 구역의 설정과 터치 거리 설정 제공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frame</a:t>
            </a:r>
            <a:r>
              <a:rPr lang="ko-KR" altLang="en-US" dirty="0"/>
              <a:t>이라는 파라미터 안에 립 모션에 입력되는 </a:t>
            </a:r>
            <a:r>
              <a:rPr lang="ko-KR" altLang="en-US" b="1" dirty="0">
                <a:solidFill>
                  <a:srgbClr val="0000FF"/>
                </a:solidFill>
              </a:rPr>
              <a:t>사용자 손의 모션 정보</a:t>
            </a:r>
            <a:r>
              <a:rPr lang="ko-KR" altLang="en-US" dirty="0"/>
              <a:t>를 인식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향후 사용자 모션 인식 함수를 추가하면 </a:t>
            </a:r>
            <a:r>
              <a:rPr lang="ko-KR" altLang="en-US" b="1" dirty="0">
                <a:solidFill>
                  <a:srgbClr val="0000FF"/>
                </a:solidFill>
              </a:rPr>
              <a:t>인터랙션 메타데이터</a:t>
            </a:r>
            <a:r>
              <a:rPr lang="ko-KR" altLang="en-US" dirty="0"/>
              <a:t>에 정의를 하고 해당 인식 함수에 대한 기능만 추가로 개발하면 사용자 모션 함수를 확장해서 사용할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3596ABA-B889-4BFF-97DD-C564822CDE74}"/>
              </a:ext>
            </a:extLst>
          </p:cNvPr>
          <p:cNvSpPr txBox="1"/>
          <p:nvPr/>
        </p:nvSpPr>
        <p:spPr>
          <a:xfrm>
            <a:off x="10083995" y="6488668"/>
            <a:ext cx="262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i="1" dirty="0">
                <a:solidFill>
                  <a:schemeClr val="bg1">
                    <a:lumMod val="50000"/>
                  </a:schemeClr>
                </a:solidFill>
              </a:rPr>
              <a:t>프로젝트 기술</a:t>
            </a:r>
          </a:p>
        </p:txBody>
      </p:sp>
    </p:spTree>
    <p:extLst>
      <p:ext uri="{BB962C8B-B14F-4D97-AF65-F5344CB8AC3E}">
        <p14:creationId xmlns:p14="http://schemas.microsoft.com/office/powerpoint/2010/main" val="4035410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732387" y="321022"/>
            <a:ext cx="4851655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/>
              <a:t>선행기술 조사 분석 </a:t>
            </a:r>
            <a:r>
              <a:rPr lang="en-US" altLang="ko-KR" sz="2800" b="1" kern="0" dirty="0"/>
              <a:t>-</a:t>
            </a:r>
            <a:r>
              <a:rPr lang="ko-KR" altLang="en-US" sz="2800" b="1" kern="0" dirty="0"/>
              <a:t>논문</a:t>
            </a:r>
            <a:endParaRPr lang="en-US" altLang="ko-KR" sz="2800" b="1" kern="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3.1</a:t>
            </a:r>
            <a:endParaRPr lang="ko-KR" altLang="en-US" b="1" i="1" dirty="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9BB3CA-12D0-4E93-85D2-1C592A597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1511651" y="1412028"/>
            <a:ext cx="4624238" cy="48595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A8CB515-1027-4FB2-94C8-C15CAA5F3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66"/>
          <a:stretch/>
        </p:blipFill>
        <p:spPr>
          <a:xfrm>
            <a:off x="6234526" y="1412028"/>
            <a:ext cx="4624238" cy="496003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4CF5E37-0A97-42E5-A9EE-73A528542B10}"/>
              </a:ext>
            </a:extLst>
          </p:cNvPr>
          <p:cNvSpPr/>
          <p:nvPr/>
        </p:nvSpPr>
        <p:spPr>
          <a:xfrm>
            <a:off x="1511651" y="1012000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표 </a:t>
            </a:r>
            <a:r>
              <a:rPr lang="en-US" altLang="ko-KR" dirty="0"/>
              <a:t>1. </a:t>
            </a:r>
            <a:r>
              <a:rPr lang="ko-KR" altLang="en-US" dirty="0"/>
              <a:t>사용자 모션 인식 함수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7BF903-046C-4E98-9ADA-EE7050D5846B}"/>
              </a:ext>
            </a:extLst>
          </p:cNvPr>
          <p:cNvSpPr txBox="1"/>
          <p:nvPr/>
        </p:nvSpPr>
        <p:spPr>
          <a:xfrm>
            <a:off x="10083995" y="6488668"/>
            <a:ext cx="262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i="1" dirty="0">
                <a:solidFill>
                  <a:schemeClr val="bg1">
                    <a:lumMod val="50000"/>
                  </a:schemeClr>
                </a:solidFill>
              </a:rPr>
              <a:t>프로젝트 기술</a:t>
            </a:r>
          </a:p>
        </p:txBody>
      </p:sp>
    </p:spTree>
    <p:extLst>
      <p:ext uri="{BB962C8B-B14F-4D97-AF65-F5344CB8AC3E}">
        <p14:creationId xmlns:p14="http://schemas.microsoft.com/office/powerpoint/2010/main" val="4111909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675141" y="363897"/>
            <a:ext cx="4851655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/>
              <a:t>선행기술 조사 분석 </a:t>
            </a:r>
            <a:r>
              <a:rPr lang="en-US" altLang="ko-KR" sz="2800" b="1" kern="0" dirty="0"/>
              <a:t>-</a:t>
            </a:r>
            <a:r>
              <a:rPr lang="ko-KR" altLang="en-US" sz="2800" b="1" kern="0" dirty="0"/>
              <a:t>특허</a:t>
            </a:r>
            <a:endParaRPr lang="en-US" altLang="ko-KR" sz="2800" b="1" kern="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3.1</a:t>
            </a:r>
            <a:endParaRPr lang="ko-KR" altLang="en-US" b="1" i="1" dirty="0">
              <a:solidFill>
                <a:prstClr val="black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8255118" y="2049324"/>
            <a:ext cx="3563478" cy="2021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마이크로소프트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dirty="0"/>
              <a:t>인간 타겟의 공중 동작을 이용한 유저 인터페이스를 동작시키는 방법</a:t>
            </a:r>
            <a:br>
              <a:rPr lang="ko-KR" altLang="en-US" sz="1600" dirty="0"/>
            </a:br>
            <a:endParaRPr lang="ko-KR" altLang="en-US" sz="1100" dirty="0">
              <a:solidFill>
                <a:srgbClr val="CABFBE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89729" y="4162018"/>
            <a:ext cx="3138186" cy="915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/>
              <a:t>Leap Motion</a:t>
            </a:r>
          </a:p>
          <a:p>
            <a:pPr algn="r">
              <a:lnSpc>
                <a:spcPct val="150000"/>
              </a:lnSpc>
            </a:pPr>
            <a:r>
              <a:rPr lang="en-US" altLang="ko-KR" dirty="0"/>
              <a:t>IR</a:t>
            </a:r>
            <a:r>
              <a:rPr lang="ko-KR" altLang="en-US" dirty="0"/>
              <a:t>센서를 이용한 모션인식</a:t>
            </a:r>
            <a:endParaRPr lang="en-US" altLang="ko-KR" sz="1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516EC2-8E93-4C70-A6CF-E5822461F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647" y="2186952"/>
            <a:ext cx="2363602" cy="158340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E0E72-9ED0-4340-BB6F-E5DDB0BF50A7}"/>
              </a:ext>
            </a:extLst>
          </p:cNvPr>
          <p:cNvCxnSpPr>
            <a:cxnSpLocks/>
          </p:cNvCxnSpPr>
          <p:nvPr/>
        </p:nvCxnSpPr>
        <p:spPr>
          <a:xfrm>
            <a:off x="567894" y="3982220"/>
            <a:ext cx="11419622" cy="0"/>
          </a:xfrm>
          <a:prstGeom prst="line">
            <a:avLst/>
          </a:prstGeom>
          <a:ln w="38100">
            <a:solidFill>
              <a:srgbClr val="879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EEB7F9E-DB68-47D9-87A1-E2418F4D1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516" y="4071213"/>
            <a:ext cx="2376491" cy="15600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9A8DD2-3601-429E-AC82-1E4A128A3B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83" r="13692"/>
          <a:stretch/>
        </p:blipFill>
        <p:spPr>
          <a:xfrm>
            <a:off x="5891516" y="2035015"/>
            <a:ext cx="2363602" cy="1583409"/>
          </a:xfrm>
          <a:prstGeom prst="rect">
            <a:avLst/>
          </a:prstGeom>
        </p:spPr>
      </p:pic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680E37A1-88BB-44C1-A180-876525AA8E51}"/>
              </a:ext>
            </a:extLst>
          </p:cNvPr>
          <p:cNvCxnSpPr>
            <a:cxnSpLocks/>
          </p:cNvCxnSpPr>
          <p:nvPr/>
        </p:nvCxnSpPr>
        <p:spPr>
          <a:xfrm>
            <a:off x="5891516" y="1608881"/>
            <a:ext cx="0" cy="4746678"/>
          </a:xfrm>
          <a:prstGeom prst="line">
            <a:avLst/>
          </a:prstGeom>
          <a:ln w="38100">
            <a:solidFill>
              <a:srgbClr val="879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8299809" y="4093657"/>
            <a:ext cx="4059933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/>
              <a:t>팬택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ko-KR" altLang="en-US" dirty="0"/>
              <a:t>베가 </a:t>
            </a:r>
            <a:r>
              <a:rPr lang="en-US" altLang="ko-KR" dirty="0"/>
              <a:t>IR</a:t>
            </a:r>
            <a:r>
              <a:rPr lang="ko-KR" altLang="en-US" dirty="0"/>
              <a:t>센서를 이용한 모션인식</a:t>
            </a:r>
            <a:br>
              <a:rPr lang="ko-KR" altLang="en-US" sz="1600" dirty="0"/>
            </a:br>
            <a:endParaRPr lang="ko-KR" altLang="en-US" sz="1100" dirty="0">
              <a:solidFill>
                <a:srgbClr val="CABFBE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75C427B-2318-435F-8CA7-72F9CCC3E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5942" y="4200098"/>
            <a:ext cx="2058841" cy="1464974"/>
          </a:xfrm>
          <a:prstGeom prst="rect">
            <a:avLst/>
          </a:prstGeom>
        </p:spPr>
      </p:pic>
      <p:sp>
        <p:nvSpPr>
          <p:cNvPr id="131" name="직사각형 130"/>
          <p:cNvSpPr/>
          <p:nvPr/>
        </p:nvSpPr>
        <p:spPr>
          <a:xfrm>
            <a:off x="389729" y="2886467"/>
            <a:ext cx="3138186" cy="915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/>
              <a:t>APPLE</a:t>
            </a:r>
            <a:endParaRPr lang="en-US" altLang="ko-KR" sz="1600" b="1" dirty="0"/>
          </a:p>
          <a:p>
            <a:pPr algn="r">
              <a:lnSpc>
                <a:spcPct val="150000"/>
              </a:lnSpc>
            </a:pPr>
            <a:r>
              <a:rPr lang="en-US" altLang="ko-KR" dirty="0"/>
              <a:t>Working with 3D objects</a:t>
            </a:r>
            <a:endParaRPr lang="ko-KR" altLang="en-US" sz="2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CD441D7-9071-443A-A898-79A5365F4271}"/>
              </a:ext>
            </a:extLst>
          </p:cNvPr>
          <p:cNvSpPr txBox="1"/>
          <p:nvPr/>
        </p:nvSpPr>
        <p:spPr>
          <a:xfrm>
            <a:off x="10083995" y="6488668"/>
            <a:ext cx="262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i="1" dirty="0">
                <a:solidFill>
                  <a:schemeClr val="bg1">
                    <a:lumMod val="50000"/>
                  </a:schemeClr>
                </a:solidFill>
              </a:rPr>
              <a:t>프로젝트 기술</a:t>
            </a:r>
          </a:p>
        </p:txBody>
      </p:sp>
    </p:spTree>
    <p:extLst>
      <p:ext uri="{BB962C8B-B14F-4D97-AF65-F5344CB8AC3E}">
        <p14:creationId xmlns:p14="http://schemas.microsoft.com/office/powerpoint/2010/main" val="2973468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754735" y="372808"/>
            <a:ext cx="6691171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/>
              <a:t>선행기술 조사 분석 </a:t>
            </a:r>
            <a:r>
              <a:rPr lang="en-US" altLang="ko-KR" sz="2800" b="1" kern="0" dirty="0"/>
              <a:t>-</a:t>
            </a:r>
            <a:r>
              <a:rPr lang="ko-KR" altLang="en-US" sz="2800" b="1" kern="0" dirty="0"/>
              <a:t>상용제품</a:t>
            </a:r>
            <a:endParaRPr lang="en-US" altLang="ko-KR" sz="2800" b="1" kern="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3.1</a:t>
            </a:r>
            <a:endParaRPr lang="ko-KR" altLang="en-US" b="1" i="1" dirty="0">
              <a:solidFill>
                <a:prstClr val="black"/>
              </a:solidFill>
            </a:endParaRPr>
          </a:p>
        </p:txBody>
      </p:sp>
      <p:pic>
        <p:nvPicPr>
          <p:cNvPr id="2057" name="_x405968584">
            <a:extLst>
              <a:ext uri="{FF2B5EF4-FFF2-40B4-BE49-F238E27FC236}">
                <a16:creationId xmlns:a16="http://schemas.microsoft.com/office/drawing/2014/main" id="{68C0618A-478E-45A2-9428-A69DBBF741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6" t="4330" r="7025"/>
          <a:stretch/>
        </p:blipFill>
        <p:spPr bwMode="auto">
          <a:xfrm>
            <a:off x="4377776" y="1705090"/>
            <a:ext cx="3320215" cy="2244970"/>
          </a:xfrm>
          <a:prstGeom prst="rect">
            <a:avLst/>
          </a:prstGeom>
          <a:noFill/>
          <a:ln w="57150">
            <a:solidFill>
              <a:srgbClr val="9AD3F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_x405967864">
            <a:extLst>
              <a:ext uri="{FF2B5EF4-FFF2-40B4-BE49-F238E27FC236}">
                <a16:creationId xmlns:a16="http://schemas.microsoft.com/office/drawing/2014/main" id="{B22AE889-E5FC-4EC3-A1E1-EFFB07CD4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750" y="1705090"/>
            <a:ext cx="3303115" cy="2244970"/>
          </a:xfrm>
          <a:prstGeom prst="rect">
            <a:avLst/>
          </a:prstGeom>
          <a:noFill/>
          <a:ln w="57150">
            <a:solidFill>
              <a:srgbClr val="A78EF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2A3B323-0DD0-4CE7-8CE6-E5326D8B1FD3}"/>
              </a:ext>
            </a:extLst>
          </p:cNvPr>
          <p:cNvSpPr/>
          <p:nvPr/>
        </p:nvSpPr>
        <p:spPr>
          <a:xfrm>
            <a:off x="8303947" y="4226959"/>
            <a:ext cx="3604134" cy="526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0" marR="127000" algn="just" fontAlgn="base">
              <a:lnSpc>
                <a:spcPct val="160000"/>
              </a:lnSpc>
            </a:pPr>
            <a:r>
              <a:rPr lang="ko-KR" altLang="en-US" sz="2000" b="1" kern="0" spc="-50" dirty="0">
                <a:solidFill>
                  <a:srgbClr val="000000"/>
                </a:solidFill>
                <a:latin typeface="맑은 고딕" panose="020B0503020000020004" pitchFamily="50" charset="-127"/>
              </a:rPr>
              <a:t>모션인식 포토 키오스크</a:t>
            </a:r>
            <a:endParaRPr lang="ko-KR" altLang="en-US" sz="2000" b="1" kern="0" spc="-50" dirty="0">
              <a:solidFill>
                <a:srgbClr val="000000"/>
              </a:solidFill>
              <a:latin typeface="한양신명조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B7312AE-345A-4AF9-A684-ED3389DDB1AD}"/>
              </a:ext>
            </a:extLst>
          </p:cNvPr>
          <p:cNvSpPr/>
          <p:nvPr/>
        </p:nvSpPr>
        <p:spPr>
          <a:xfrm>
            <a:off x="4672897" y="4290342"/>
            <a:ext cx="29514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Air gesture navigation 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172D60B-B843-4122-ABEC-747955C4BA86}"/>
              </a:ext>
            </a:extLst>
          </p:cNvPr>
          <p:cNvSpPr/>
          <p:nvPr/>
        </p:nvSpPr>
        <p:spPr>
          <a:xfrm>
            <a:off x="1391603" y="4290342"/>
            <a:ext cx="29514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Leap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motion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B3A1427-951D-4C89-A48B-976145D5E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03" y="1705090"/>
            <a:ext cx="3320215" cy="2244970"/>
          </a:xfrm>
          <a:prstGeom prst="rect">
            <a:avLst/>
          </a:prstGeom>
          <a:ln w="57150">
            <a:solidFill>
              <a:srgbClr val="AAECFE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4482BC-B92C-40DE-B610-E2774A79F8FB}"/>
              </a:ext>
            </a:extLst>
          </p:cNvPr>
          <p:cNvSpPr txBox="1"/>
          <p:nvPr/>
        </p:nvSpPr>
        <p:spPr>
          <a:xfrm>
            <a:off x="781167" y="4753835"/>
            <a:ext cx="3320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동작 인식 센서 내장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짧은 거리 동작 인식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세밀한 움직임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적외선 카메라</a:t>
            </a:r>
            <a:r>
              <a:rPr lang="en-US" altLang="ko-KR" dirty="0"/>
              <a:t>-&gt;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VR </a:t>
            </a:r>
            <a:r>
              <a:rPr lang="ko-KR" altLang="en-US" dirty="0"/>
              <a:t>사용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711316B-0F87-4B3B-A9F8-C8CDAF08A18E}"/>
              </a:ext>
            </a:extLst>
          </p:cNvPr>
          <p:cNvSpPr txBox="1"/>
          <p:nvPr/>
        </p:nvSpPr>
        <p:spPr>
          <a:xfrm>
            <a:off x="4488513" y="4826900"/>
            <a:ext cx="3320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센서기반 손 제스처 탐색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Up, Down, Right, Left, Enter</a:t>
            </a:r>
            <a:endParaRPr lang="ko-KR" alt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F03F29C-173B-4D7F-8B4A-DBEA69DAF0AC}"/>
              </a:ext>
            </a:extLst>
          </p:cNvPr>
          <p:cNvSpPr txBox="1"/>
          <p:nvPr/>
        </p:nvSpPr>
        <p:spPr>
          <a:xfrm>
            <a:off x="8445906" y="4829744"/>
            <a:ext cx="3320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손 제스처로 촬영 명령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모션 인식 줌 인</a:t>
            </a:r>
            <a:r>
              <a:rPr lang="en-US" altLang="ko-KR" dirty="0"/>
              <a:t>, </a:t>
            </a:r>
            <a:r>
              <a:rPr lang="ko-KR" altLang="en-US" dirty="0"/>
              <a:t>줌 아웃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D54275F-86CB-49E6-802C-1E64152AA536}"/>
              </a:ext>
            </a:extLst>
          </p:cNvPr>
          <p:cNvSpPr txBox="1"/>
          <p:nvPr/>
        </p:nvSpPr>
        <p:spPr>
          <a:xfrm>
            <a:off x="10083995" y="6488668"/>
            <a:ext cx="262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i="1" dirty="0">
                <a:solidFill>
                  <a:schemeClr val="bg1">
                    <a:lumMod val="50000"/>
                  </a:schemeClr>
                </a:solidFill>
              </a:rPr>
              <a:t>프로젝트 기술</a:t>
            </a:r>
          </a:p>
        </p:txBody>
      </p:sp>
    </p:spTree>
    <p:extLst>
      <p:ext uri="{BB962C8B-B14F-4D97-AF65-F5344CB8AC3E}">
        <p14:creationId xmlns:p14="http://schemas.microsoft.com/office/powerpoint/2010/main" val="546005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732387" y="363897"/>
            <a:ext cx="9081401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/>
              <a:t>주요 기능 도출</a:t>
            </a:r>
            <a:endParaRPr lang="en-US" altLang="ko-KR" sz="2800" b="1" kern="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3.2</a:t>
            </a:r>
            <a:endParaRPr lang="ko-KR" altLang="en-US" b="1" i="1" dirty="0">
              <a:solidFill>
                <a:prstClr val="black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0C921-6CD9-4ACF-BC07-7D01552FDBF9}"/>
              </a:ext>
            </a:extLst>
          </p:cNvPr>
          <p:cNvSpPr txBox="1"/>
          <p:nvPr/>
        </p:nvSpPr>
        <p:spPr>
          <a:xfrm>
            <a:off x="1732386" y="1823363"/>
            <a:ext cx="9829693" cy="4332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모션 인식을 적용할 프로그램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주변에서 쉽게 찾아볼 수 있는 매장 주문 결제 프로그램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사용자 모션 인식 함수 </a:t>
            </a:r>
            <a:r>
              <a:rPr lang="en-US" altLang="ko-KR" sz="2000" b="1" dirty="0"/>
              <a:t>&amp; OpenCV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손을 좌우로 넘기는 제스처나 손가락의 개수를 셀 수 있도록 함수를 확장하여 사용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인식한 함수로 프로그램 제어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모션 수행 시 프로그램이 학습된 결과를 수행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E7AAB9-5975-4F0F-AFE1-661A6B62FBBF}"/>
              </a:ext>
            </a:extLst>
          </p:cNvPr>
          <p:cNvSpPr txBox="1"/>
          <p:nvPr/>
        </p:nvSpPr>
        <p:spPr>
          <a:xfrm>
            <a:off x="10083995" y="6488668"/>
            <a:ext cx="262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i="1" dirty="0">
                <a:solidFill>
                  <a:schemeClr val="bg1">
                    <a:lumMod val="50000"/>
                  </a:schemeClr>
                </a:solidFill>
              </a:rPr>
              <a:t>프로젝트 기술</a:t>
            </a:r>
          </a:p>
        </p:txBody>
      </p:sp>
    </p:spTree>
    <p:extLst>
      <p:ext uri="{BB962C8B-B14F-4D97-AF65-F5344CB8AC3E}">
        <p14:creationId xmlns:p14="http://schemas.microsoft.com/office/powerpoint/2010/main" val="507256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732387" y="351269"/>
            <a:ext cx="5645817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/>
              <a:t>오픈소스 소프트웨어 활용 방안</a:t>
            </a:r>
            <a:endParaRPr lang="en-US" altLang="ko-KR" sz="2800" b="1" kern="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3.3</a:t>
            </a:r>
            <a:endParaRPr lang="ko-KR" altLang="en-US" b="1" i="1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92A58-DB41-4EF8-8C35-F2A43B5A836C}"/>
              </a:ext>
            </a:extLst>
          </p:cNvPr>
          <p:cNvSpPr txBox="1"/>
          <p:nvPr/>
        </p:nvSpPr>
        <p:spPr>
          <a:xfrm>
            <a:off x="1692107" y="2290160"/>
            <a:ext cx="8016240" cy="380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000" dirty="0"/>
              <a:t>피부색</a:t>
            </a:r>
            <a:r>
              <a:rPr lang="en-US" altLang="ko-KR" sz="2000" dirty="0"/>
              <a:t>(Skin Color)</a:t>
            </a:r>
            <a:r>
              <a:rPr lang="ko-KR" altLang="en-US" sz="2000" dirty="0"/>
              <a:t>를 이용한 손 후보영역</a:t>
            </a:r>
            <a:r>
              <a:rPr lang="en-US" altLang="ko-KR" sz="2000" dirty="0"/>
              <a:t>(mask) </a:t>
            </a:r>
            <a:r>
              <a:rPr lang="ko-KR" altLang="en-US" sz="2000" dirty="0"/>
              <a:t>검출</a:t>
            </a:r>
          </a:p>
          <a:p>
            <a:pPr>
              <a:lnSpc>
                <a:spcPct val="250000"/>
              </a:lnSpc>
            </a:pPr>
            <a:r>
              <a:rPr lang="en-US" altLang="ko-KR" sz="2000" dirty="0"/>
              <a:t>2. </a:t>
            </a:r>
            <a:r>
              <a:rPr lang="ko-KR" altLang="en-US" sz="2000" dirty="0"/>
              <a:t>손바닥 중심점 검출</a:t>
            </a:r>
          </a:p>
          <a:p>
            <a:pPr>
              <a:lnSpc>
                <a:spcPct val="250000"/>
              </a:lnSpc>
            </a:pPr>
            <a:r>
              <a:rPr lang="en-US" altLang="ko-KR" sz="2000" dirty="0"/>
              <a:t>3. </a:t>
            </a:r>
            <a:r>
              <a:rPr lang="ko-KR" altLang="en-US" sz="2000" dirty="0"/>
              <a:t>손가락 개수 세기</a:t>
            </a:r>
          </a:p>
          <a:p>
            <a:pPr>
              <a:lnSpc>
                <a:spcPct val="250000"/>
              </a:lnSpc>
            </a:pPr>
            <a:r>
              <a:rPr lang="en-US" altLang="ko-KR" sz="2000" dirty="0"/>
              <a:t>4.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ConvexHull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ConvexityDefect</a:t>
            </a:r>
            <a:r>
              <a:rPr lang="ko-KR" altLang="en-US" sz="2000" dirty="0"/>
              <a:t>를 이용한 손 끝점 찾기</a:t>
            </a:r>
          </a:p>
          <a:p>
            <a:pPr>
              <a:lnSpc>
                <a:spcPct val="250000"/>
              </a:lnSpc>
            </a:pPr>
            <a:r>
              <a:rPr lang="en-US" altLang="ko-KR" sz="2000" dirty="0"/>
              <a:t>5. </a:t>
            </a:r>
            <a:r>
              <a:rPr lang="ko-KR" altLang="en-US" sz="2000" dirty="0"/>
              <a:t>여러 손 검출</a:t>
            </a:r>
            <a:endParaRPr lang="en-US" altLang="ko-KR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F1766C-7495-4554-AA4F-D46F9429D7F0}"/>
              </a:ext>
            </a:extLst>
          </p:cNvPr>
          <p:cNvSpPr txBox="1"/>
          <p:nvPr/>
        </p:nvSpPr>
        <p:spPr>
          <a:xfrm>
            <a:off x="1546985" y="1766680"/>
            <a:ext cx="5034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OpenCV</a:t>
            </a:r>
            <a:r>
              <a:rPr lang="ko-KR" altLang="en-US" sz="2400" b="1" dirty="0"/>
              <a:t>를 이용한 손 동작 인식</a:t>
            </a:r>
            <a:endParaRPr lang="en-US" altLang="ko-KR" sz="2400" b="1" dirty="0"/>
          </a:p>
          <a:p>
            <a:endParaRPr lang="ko-KR" altLang="en-US" sz="240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AD91C04-2B5D-4786-9ABD-76C5031BC768}"/>
              </a:ext>
            </a:extLst>
          </p:cNvPr>
          <p:cNvSpPr/>
          <p:nvPr/>
        </p:nvSpPr>
        <p:spPr>
          <a:xfrm>
            <a:off x="1000137" y="1494561"/>
            <a:ext cx="10273605" cy="4856521"/>
          </a:xfrm>
          <a:prstGeom prst="roundRect">
            <a:avLst>
              <a:gd name="adj" fmla="val 11521"/>
            </a:avLst>
          </a:prstGeom>
          <a:noFill/>
          <a:ln w="38100">
            <a:solidFill>
              <a:srgbClr val="A78E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674C20-3B30-48EB-9200-71268008E132}"/>
              </a:ext>
            </a:extLst>
          </p:cNvPr>
          <p:cNvSpPr txBox="1"/>
          <p:nvPr/>
        </p:nvSpPr>
        <p:spPr>
          <a:xfrm>
            <a:off x="10083995" y="6488668"/>
            <a:ext cx="262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i="1" dirty="0">
                <a:solidFill>
                  <a:schemeClr val="bg1">
                    <a:lumMod val="50000"/>
                  </a:schemeClr>
                </a:solidFill>
              </a:rPr>
              <a:t>프로젝트 기술</a:t>
            </a:r>
          </a:p>
        </p:txBody>
      </p:sp>
    </p:spTree>
    <p:extLst>
      <p:ext uri="{BB962C8B-B14F-4D97-AF65-F5344CB8AC3E}">
        <p14:creationId xmlns:p14="http://schemas.microsoft.com/office/powerpoint/2010/main" val="940904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732387" y="434736"/>
            <a:ext cx="93688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키워드 선정 사유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endParaRPr lang="en-US" altLang="ko-KR" sz="2800" b="1" dirty="0"/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3.4</a:t>
            </a:r>
            <a:endParaRPr lang="ko-KR" altLang="en-US" b="1" i="1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086477" y="3104794"/>
            <a:ext cx="252114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프로젝트의 핵심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HW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16514F-A4DA-4804-94BE-8264DDA702EA}"/>
              </a:ext>
            </a:extLst>
          </p:cNvPr>
          <p:cNvSpPr/>
          <p:nvPr/>
        </p:nvSpPr>
        <p:spPr>
          <a:xfrm>
            <a:off x="6167661" y="3116598"/>
            <a:ext cx="252114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프로젝트의 중심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SW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기술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948387-CEC9-41D2-9C08-D83DE2E948C6}"/>
              </a:ext>
            </a:extLst>
          </p:cNvPr>
          <p:cNvSpPr/>
          <p:nvPr/>
        </p:nvSpPr>
        <p:spPr>
          <a:xfrm>
            <a:off x="4796707" y="5693259"/>
            <a:ext cx="252114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모션인식을 위한 주 기술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F445D1A-E2E1-4BF6-BBCF-3A27F8C1C647}"/>
              </a:ext>
            </a:extLst>
          </p:cNvPr>
          <p:cNvSpPr/>
          <p:nvPr/>
        </p:nvSpPr>
        <p:spPr>
          <a:xfrm>
            <a:off x="3482924" y="1258871"/>
            <a:ext cx="1777520" cy="1690554"/>
          </a:xfrm>
          <a:prstGeom prst="ellipse">
            <a:avLst/>
          </a:prstGeom>
          <a:solidFill>
            <a:srgbClr val="AAE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키오스크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DFCB424-D75C-47F4-AD95-667B7759247A}"/>
              </a:ext>
            </a:extLst>
          </p:cNvPr>
          <p:cNvSpPr/>
          <p:nvPr/>
        </p:nvSpPr>
        <p:spPr>
          <a:xfrm>
            <a:off x="6506938" y="1187499"/>
            <a:ext cx="1842588" cy="1764453"/>
          </a:xfrm>
          <a:prstGeom prst="ellipse">
            <a:avLst/>
          </a:prstGeom>
          <a:solidFill>
            <a:srgbClr val="9AD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모션인식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E8721B-34D6-49B2-AA69-E2602371D9B5}"/>
              </a:ext>
            </a:extLst>
          </p:cNvPr>
          <p:cNvSpPr/>
          <p:nvPr/>
        </p:nvSpPr>
        <p:spPr>
          <a:xfrm>
            <a:off x="8298380" y="3824304"/>
            <a:ext cx="1801324" cy="1795986"/>
          </a:xfrm>
          <a:prstGeom prst="ellipse">
            <a:avLst/>
          </a:prstGeom>
          <a:solidFill>
            <a:srgbClr val="A78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딥러닝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FF04A8E-82EA-4B5A-863B-37E5C1637507}"/>
              </a:ext>
            </a:extLst>
          </p:cNvPr>
          <p:cNvSpPr/>
          <p:nvPr/>
        </p:nvSpPr>
        <p:spPr>
          <a:xfrm>
            <a:off x="5124489" y="3824304"/>
            <a:ext cx="1831231" cy="180975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인공지능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936E50A-BA3D-4A3A-B9FC-FA189E926BF4}"/>
              </a:ext>
            </a:extLst>
          </p:cNvPr>
          <p:cNvSpPr/>
          <p:nvPr/>
        </p:nvSpPr>
        <p:spPr>
          <a:xfrm>
            <a:off x="1973590" y="3824304"/>
            <a:ext cx="1842588" cy="18097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tx1"/>
                </a:solidFill>
              </a:rPr>
              <a:t>언택트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B0B486-EC3C-4ABC-B4BF-70115356DB8C}"/>
              </a:ext>
            </a:extLst>
          </p:cNvPr>
          <p:cNvSpPr/>
          <p:nvPr/>
        </p:nvSpPr>
        <p:spPr>
          <a:xfrm>
            <a:off x="1511651" y="5723249"/>
            <a:ext cx="3015483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현 코로나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19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상황에 가장 핵심 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키워드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1219BB-64F8-43FE-B26D-9A6421161FF3}"/>
              </a:ext>
            </a:extLst>
          </p:cNvPr>
          <p:cNvSpPr/>
          <p:nvPr/>
        </p:nvSpPr>
        <p:spPr>
          <a:xfrm>
            <a:off x="6506938" y="3356224"/>
            <a:ext cx="2521142" cy="253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79A55F-AEED-4C07-9435-97C2D0876D2E}"/>
              </a:ext>
            </a:extLst>
          </p:cNvPr>
          <p:cNvSpPr/>
          <p:nvPr/>
        </p:nvSpPr>
        <p:spPr>
          <a:xfrm>
            <a:off x="7938471" y="5668350"/>
            <a:ext cx="252114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모션인식을 위한 주 기술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F73367-DEA7-49F6-93F0-31433891C4EE}"/>
              </a:ext>
            </a:extLst>
          </p:cNvPr>
          <p:cNvSpPr txBox="1"/>
          <p:nvPr/>
        </p:nvSpPr>
        <p:spPr>
          <a:xfrm>
            <a:off x="10083995" y="6488668"/>
            <a:ext cx="262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i="1" dirty="0">
                <a:solidFill>
                  <a:schemeClr val="bg1">
                    <a:lumMod val="50000"/>
                  </a:schemeClr>
                </a:solidFill>
              </a:rPr>
              <a:t>프로젝트 기술</a:t>
            </a:r>
          </a:p>
        </p:txBody>
      </p:sp>
    </p:spTree>
    <p:extLst>
      <p:ext uri="{BB962C8B-B14F-4D97-AF65-F5344CB8AC3E}">
        <p14:creationId xmlns:p14="http://schemas.microsoft.com/office/powerpoint/2010/main" val="3949804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754735" y="429973"/>
            <a:ext cx="37895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+mj-lt"/>
              </a:rPr>
              <a:t>개발 절차 모형</a:t>
            </a:r>
            <a:endParaRPr lang="en-US" altLang="ko-KR" sz="2800" b="1" dirty="0">
              <a:latin typeface="+mj-lt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4.1</a:t>
            </a:r>
            <a:endParaRPr lang="ko-KR" altLang="en-US" b="1" i="1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96050" y="2963487"/>
            <a:ext cx="11262868" cy="2996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+mj-lt"/>
              </a:rPr>
              <a:t>√ 기능에 대한 요구사항의 변경이 자주 발생할 것으로 예상</a:t>
            </a: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j-lt"/>
              </a:rPr>
              <a:t>√</a:t>
            </a:r>
            <a:r>
              <a:rPr lang="en-US" altLang="ko-KR" sz="1600" dirty="0">
                <a:latin typeface="+mj-lt"/>
              </a:rPr>
              <a:t> </a:t>
            </a:r>
            <a:r>
              <a:rPr lang="ko-KR" altLang="en-US" sz="1600" b="1" dirty="0">
                <a:latin typeface="+mj-lt"/>
              </a:rPr>
              <a:t>짧은 개발 주기 반복 </a:t>
            </a:r>
            <a:r>
              <a:rPr lang="ko-KR" altLang="en-US" sz="1600" dirty="0">
                <a:latin typeface="+mj-lt"/>
              </a:rPr>
              <a:t>→ 프로젝트 진행상황 수시로 확인</a:t>
            </a: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lt"/>
              </a:rPr>
              <a:t>   </a:t>
            </a:r>
            <a:r>
              <a:rPr lang="ko-KR" altLang="ko-KR" sz="1600" dirty="0">
                <a:latin typeface="+mj-lt"/>
              </a:rPr>
              <a:t>⇒</a:t>
            </a:r>
            <a:r>
              <a:rPr lang="en-US" altLang="ko-KR" sz="1600" dirty="0">
                <a:latin typeface="+mj-lt"/>
              </a:rPr>
              <a:t> </a:t>
            </a:r>
            <a:r>
              <a:rPr lang="ko-KR" altLang="en-US" sz="1600" dirty="0">
                <a:latin typeface="+mj-lt"/>
              </a:rPr>
              <a:t>위험 요소 최소화</a:t>
            </a: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+mj-lt"/>
              </a:rPr>
              <a:t>√ </a:t>
            </a:r>
            <a:r>
              <a:rPr lang="ko-KR" altLang="en-US" sz="1800" kern="0" spc="0" dirty="0">
                <a:effectLst/>
                <a:latin typeface="+mj-lt"/>
                <a:ea typeface="맑은 고딕" panose="020B0503020000020004" pitchFamily="50" charset="-127"/>
              </a:rPr>
              <a:t>개발 절차 모형과 함께 분석</a:t>
            </a:r>
            <a:r>
              <a:rPr lang="en-US" altLang="ko-KR" sz="1800" kern="0" spc="0" dirty="0">
                <a:effectLst/>
                <a:latin typeface="+mj-lt"/>
                <a:ea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effectLst/>
                <a:latin typeface="+mj-lt"/>
                <a:ea typeface="맑은 고딕" panose="020B0503020000020004" pitchFamily="50" charset="-127"/>
              </a:rPr>
              <a:t>설계 위한 방법론 </a:t>
            </a:r>
            <a:r>
              <a:rPr lang="en-US" altLang="ko-KR" sz="1800" kern="0" dirty="0"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00FF"/>
                </a:solidFill>
                <a:latin typeface="+mj-lt"/>
              </a:rPr>
              <a:t>구조적 방법론 </a:t>
            </a:r>
            <a:endParaRPr lang="en-US" altLang="ko-KR" sz="1800" b="1" dirty="0">
              <a:solidFill>
                <a:srgbClr val="0000FF"/>
              </a:solidFill>
              <a:latin typeface="+mj-lt"/>
            </a:endParaRPr>
          </a:p>
          <a:p>
            <a:pPr marL="0" marR="0" indent="0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latin typeface="+mj-lt"/>
              </a:rPr>
              <a:t>→  </a:t>
            </a:r>
            <a:r>
              <a:rPr lang="ko-KR" altLang="en-US" sz="1600" kern="0" spc="0" dirty="0">
                <a:effectLst/>
                <a:latin typeface="+mj-lt"/>
                <a:ea typeface="맑은 고딕" panose="020B0503020000020004" pitchFamily="50" charset="-127"/>
              </a:rPr>
              <a:t>주요 사용되는 기술들을 먼저 설계하고 구현한 다음 이의 세부적인 기능을 생각하고 구현하는 것이 적합하다고 판단</a:t>
            </a:r>
            <a:endParaRPr lang="ko-KR" altLang="en-US" sz="10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j-lt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54804" y="1733174"/>
            <a:ext cx="44790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err="1">
                <a:solidFill>
                  <a:srgbClr val="0000FF"/>
                </a:solidFill>
                <a:latin typeface="+mj-lt"/>
              </a:rPr>
              <a:t>Aglie</a:t>
            </a:r>
            <a:r>
              <a:rPr lang="en-US" altLang="ko-KR" sz="20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ko-KR" altLang="en-US" sz="2000" b="1" dirty="0">
                <a:solidFill>
                  <a:srgbClr val="0000FF"/>
                </a:solidFill>
                <a:latin typeface="+mj-lt"/>
              </a:rPr>
              <a:t>방법론 </a:t>
            </a:r>
            <a:r>
              <a:rPr lang="en-US" altLang="ko-KR" sz="1400" b="1" dirty="0">
                <a:latin typeface="+mj-lt"/>
              </a:rPr>
              <a:t>(</a:t>
            </a:r>
            <a:r>
              <a:rPr lang="ko-KR" altLang="en-US" sz="1400" b="1" dirty="0">
                <a:latin typeface="+mj-lt"/>
              </a:rPr>
              <a:t>반복 점진적 개발</a:t>
            </a:r>
            <a:r>
              <a:rPr lang="en-US" altLang="ko-KR" sz="1400" b="1" dirty="0">
                <a:latin typeface="+mj-lt"/>
              </a:rPr>
              <a:t>)</a:t>
            </a:r>
          </a:p>
          <a:p>
            <a:endParaRPr lang="en-US" altLang="ko-KR" sz="2000" b="1" dirty="0">
              <a:latin typeface="+mj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F309EC-7BA6-454F-8EE6-21E6FEC86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981" y="1121186"/>
            <a:ext cx="7218969" cy="18423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037E42-CED9-4069-BECF-D5EDE0B1A72D}"/>
              </a:ext>
            </a:extLst>
          </p:cNvPr>
          <p:cNvSpPr txBox="1"/>
          <p:nvPr/>
        </p:nvSpPr>
        <p:spPr>
          <a:xfrm>
            <a:off x="10881613" y="6488668"/>
            <a:ext cx="262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4. </a:t>
            </a:r>
            <a:r>
              <a:rPr lang="ko-KR" altLang="en-US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개발</a:t>
            </a:r>
          </a:p>
        </p:txBody>
      </p:sp>
    </p:spTree>
    <p:extLst>
      <p:ext uri="{BB962C8B-B14F-4D97-AF65-F5344CB8AC3E}">
        <p14:creationId xmlns:p14="http://schemas.microsoft.com/office/powerpoint/2010/main" val="3881595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754735" y="363897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/>
              <a:t>개발 일정 </a:t>
            </a:r>
            <a:endParaRPr lang="en-US" altLang="ko-KR" sz="2800" b="1" kern="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4.2</a:t>
            </a:r>
            <a:endParaRPr lang="ko-KR" altLang="en-US" b="1" i="1" dirty="0">
              <a:solidFill>
                <a:prstClr val="black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E358C4C-8BA1-4F06-81FB-4EDACEF094C5}"/>
              </a:ext>
            </a:extLst>
          </p:cNvPr>
          <p:cNvSpPr txBox="1"/>
          <p:nvPr/>
        </p:nvSpPr>
        <p:spPr>
          <a:xfrm>
            <a:off x="10881613" y="6488668"/>
            <a:ext cx="262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ko-KR" altLang="en-US" i="1" dirty="0">
                <a:solidFill>
                  <a:schemeClr val="bg1">
                    <a:lumMod val="50000"/>
                  </a:schemeClr>
                </a:solidFill>
              </a:rPr>
              <a:t>개발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53782FF-85B1-4D2D-9FCF-7698F41AAF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50" y="1463715"/>
            <a:ext cx="10901590" cy="50249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8643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852801" y="1232462"/>
            <a:ext cx="3789539" cy="534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200" b="1" kern="0" dirty="0"/>
              <a:t>하드웨어 개발 환경</a:t>
            </a:r>
            <a:endParaRPr lang="ko-KR" altLang="en-US" sz="2200" kern="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4.3</a:t>
            </a:r>
            <a:endParaRPr lang="ko-KR" altLang="en-US" b="1" i="1" dirty="0">
              <a:solidFill>
                <a:prstClr val="black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156477" y="2130946"/>
            <a:ext cx="1391189" cy="1391189"/>
            <a:chOff x="1290883" y="1981384"/>
            <a:chExt cx="834663" cy="834663"/>
          </a:xfrm>
        </p:grpSpPr>
        <p:sp>
          <p:nvSpPr>
            <p:cNvPr id="29" name="타원 28"/>
            <p:cNvSpPr/>
            <p:nvPr/>
          </p:nvSpPr>
          <p:spPr>
            <a:xfrm>
              <a:off x="1290883" y="1981384"/>
              <a:ext cx="834663" cy="834663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grpSp>
          <p:nvGrpSpPr>
            <p:cNvPr id="30" name="Group 19"/>
            <p:cNvGrpSpPr>
              <a:grpSpLocks noChangeAspect="1"/>
            </p:cNvGrpSpPr>
            <p:nvPr/>
          </p:nvGrpSpPr>
          <p:grpSpPr bwMode="auto">
            <a:xfrm>
              <a:off x="1461403" y="2154124"/>
              <a:ext cx="454933" cy="454933"/>
              <a:chOff x="2349" y="2828"/>
              <a:chExt cx="1784" cy="1784"/>
            </a:xfrm>
          </p:grpSpPr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2488" y="3316"/>
                <a:ext cx="985" cy="1268"/>
              </a:xfrm>
              <a:custGeom>
                <a:avLst/>
                <a:gdLst>
                  <a:gd name="T0" fmla="*/ 0 w 4921"/>
                  <a:gd name="T1" fmla="*/ 6342 h 6342"/>
                  <a:gd name="T2" fmla="*/ 4364 w 4921"/>
                  <a:gd name="T3" fmla="*/ 6342 h 6342"/>
                  <a:gd name="T4" fmla="*/ 4392 w 4921"/>
                  <a:gd name="T5" fmla="*/ 6342 h 6342"/>
                  <a:gd name="T6" fmla="*/ 4448 w 4921"/>
                  <a:gd name="T7" fmla="*/ 6336 h 6342"/>
                  <a:gd name="T8" fmla="*/ 4503 w 4921"/>
                  <a:gd name="T9" fmla="*/ 6325 h 6342"/>
                  <a:gd name="T10" fmla="*/ 4555 w 4921"/>
                  <a:gd name="T11" fmla="*/ 6309 h 6342"/>
                  <a:gd name="T12" fmla="*/ 4605 w 4921"/>
                  <a:gd name="T13" fmla="*/ 6288 h 6342"/>
                  <a:gd name="T14" fmla="*/ 4652 w 4921"/>
                  <a:gd name="T15" fmla="*/ 6261 h 6342"/>
                  <a:gd name="T16" fmla="*/ 4697 w 4921"/>
                  <a:gd name="T17" fmla="*/ 6231 h 6342"/>
                  <a:gd name="T18" fmla="*/ 4738 w 4921"/>
                  <a:gd name="T19" fmla="*/ 6197 h 6342"/>
                  <a:gd name="T20" fmla="*/ 4777 w 4921"/>
                  <a:gd name="T21" fmla="*/ 6159 h 6342"/>
                  <a:gd name="T22" fmla="*/ 4810 w 4921"/>
                  <a:gd name="T23" fmla="*/ 6118 h 6342"/>
                  <a:gd name="T24" fmla="*/ 4840 w 4921"/>
                  <a:gd name="T25" fmla="*/ 6073 h 6342"/>
                  <a:gd name="T26" fmla="*/ 4867 w 4921"/>
                  <a:gd name="T27" fmla="*/ 6026 h 6342"/>
                  <a:gd name="T28" fmla="*/ 4888 w 4921"/>
                  <a:gd name="T29" fmla="*/ 5976 h 6342"/>
                  <a:gd name="T30" fmla="*/ 4904 w 4921"/>
                  <a:gd name="T31" fmla="*/ 5924 h 6342"/>
                  <a:gd name="T32" fmla="*/ 4915 w 4921"/>
                  <a:gd name="T33" fmla="*/ 5869 h 6342"/>
                  <a:gd name="T34" fmla="*/ 4921 w 4921"/>
                  <a:gd name="T35" fmla="*/ 5813 h 6342"/>
                  <a:gd name="T36" fmla="*/ 4921 w 4921"/>
                  <a:gd name="T37" fmla="*/ 5785 h 6342"/>
                  <a:gd name="T38" fmla="*/ 4921 w 4921"/>
                  <a:gd name="T39" fmla="*/ 0 h 6342"/>
                  <a:gd name="T40" fmla="*/ 558 w 4921"/>
                  <a:gd name="T41" fmla="*/ 0 h 6342"/>
                  <a:gd name="T42" fmla="*/ 558 w 4921"/>
                  <a:gd name="T43" fmla="*/ 5785 h 6342"/>
                  <a:gd name="T44" fmla="*/ 558 w 4921"/>
                  <a:gd name="T45" fmla="*/ 5813 h 6342"/>
                  <a:gd name="T46" fmla="*/ 551 w 4921"/>
                  <a:gd name="T47" fmla="*/ 5869 h 6342"/>
                  <a:gd name="T48" fmla="*/ 540 w 4921"/>
                  <a:gd name="T49" fmla="*/ 5924 h 6342"/>
                  <a:gd name="T50" fmla="*/ 524 w 4921"/>
                  <a:gd name="T51" fmla="*/ 5976 h 6342"/>
                  <a:gd name="T52" fmla="*/ 502 w 4921"/>
                  <a:gd name="T53" fmla="*/ 6026 h 6342"/>
                  <a:gd name="T54" fmla="*/ 477 w 4921"/>
                  <a:gd name="T55" fmla="*/ 6073 h 6342"/>
                  <a:gd name="T56" fmla="*/ 447 w 4921"/>
                  <a:gd name="T57" fmla="*/ 6118 h 6342"/>
                  <a:gd name="T58" fmla="*/ 412 w 4921"/>
                  <a:gd name="T59" fmla="*/ 6159 h 6342"/>
                  <a:gd name="T60" fmla="*/ 375 w 4921"/>
                  <a:gd name="T61" fmla="*/ 6197 h 6342"/>
                  <a:gd name="T62" fmla="*/ 333 w 4921"/>
                  <a:gd name="T63" fmla="*/ 6231 h 6342"/>
                  <a:gd name="T64" fmla="*/ 289 w 4921"/>
                  <a:gd name="T65" fmla="*/ 6261 h 6342"/>
                  <a:gd name="T66" fmla="*/ 241 w 4921"/>
                  <a:gd name="T67" fmla="*/ 6288 h 6342"/>
                  <a:gd name="T68" fmla="*/ 192 w 4921"/>
                  <a:gd name="T69" fmla="*/ 6309 h 6342"/>
                  <a:gd name="T70" fmla="*/ 139 w 4921"/>
                  <a:gd name="T71" fmla="*/ 6325 h 6342"/>
                  <a:gd name="T72" fmla="*/ 85 w 4921"/>
                  <a:gd name="T73" fmla="*/ 6336 h 6342"/>
                  <a:gd name="T74" fmla="*/ 29 w 4921"/>
                  <a:gd name="T75" fmla="*/ 6342 h 6342"/>
                  <a:gd name="T76" fmla="*/ 0 w 4921"/>
                  <a:gd name="T77" fmla="*/ 6342 h 6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1" h="6342">
                    <a:moveTo>
                      <a:pt x="0" y="6342"/>
                    </a:moveTo>
                    <a:lnTo>
                      <a:pt x="4364" y="6342"/>
                    </a:lnTo>
                    <a:lnTo>
                      <a:pt x="4392" y="6342"/>
                    </a:lnTo>
                    <a:lnTo>
                      <a:pt x="4448" y="6336"/>
                    </a:lnTo>
                    <a:lnTo>
                      <a:pt x="4503" y="6325"/>
                    </a:lnTo>
                    <a:lnTo>
                      <a:pt x="4555" y="6309"/>
                    </a:lnTo>
                    <a:lnTo>
                      <a:pt x="4605" y="6288"/>
                    </a:lnTo>
                    <a:lnTo>
                      <a:pt x="4652" y="6261"/>
                    </a:lnTo>
                    <a:lnTo>
                      <a:pt x="4697" y="6231"/>
                    </a:lnTo>
                    <a:lnTo>
                      <a:pt x="4738" y="6197"/>
                    </a:lnTo>
                    <a:lnTo>
                      <a:pt x="4777" y="6159"/>
                    </a:lnTo>
                    <a:lnTo>
                      <a:pt x="4810" y="6118"/>
                    </a:lnTo>
                    <a:lnTo>
                      <a:pt x="4840" y="6073"/>
                    </a:lnTo>
                    <a:lnTo>
                      <a:pt x="4867" y="6026"/>
                    </a:lnTo>
                    <a:lnTo>
                      <a:pt x="4888" y="5976"/>
                    </a:lnTo>
                    <a:lnTo>
                      <a:pt x="4904" y="5924"/>
                    </a:lnTo>
                    <a:lnTo>
                      <a:pt x="4915" y="5869"/>
                    </a:lnTo>
                    <a:lnTo>
                      <a:pt x="4921" y="5813"/>
                    </a:lnTo>
                    <a:lnTo>
                      <a:pt x="4921" y="5785"/>
                    </a:lnTo>
                    <a:lnTo>
                      <a:pt x="4921" y="0"/>
                    </a:lnTo>
                    <a:lnTo>
                      <a:pt x="558" y="0"/>
                    </a:lnTo>
                    <a:lnTo>
                      <a:pt x="558" y="5785"/>
                    </a:lnTo>
                    <a:lnTo>
                      <a:pt x="558" y="5813"/>
                    </a:lnTo>
                    <a:lnTo>
                      <a:pt x="551" y="5869"/>
                    </a:lnTo>
                    <a:lnTo>
                      <a:pt x="540" y="5924"/>
                    </a:lnTo>
                    <a:lnTo>
                      <a:pt x="524" y="5976"/>
                    </a:lnTo>
                    <a:lnTo>
                      <a:pt x="502" y="6026"/>
                    </a:lnTo>
                    <a:lnTo>
                      <a:pt x="477" y="6073"/>
                    </a:lnTo>
                    <a:lnTo>
                      <a:pt x="447" y="6118"/>
                    </a:lnTo>
                    <a:lnTo>
                      <a:pt x="412" y="6159"/>
                    </a:lnTo>
                    <a:lnTo>
                      <a:pt x="375" y="6197"/>
                    </a:lnTo>
                    <a:lnTo>
                      <a:pt x="333" y="6231"/>
                    </a:lnTo>
                    <a:lnTo>
                      <a:pt x="289" y="6261"/>
                    </a:lnTo>
                    <a:lnTo>
                      <a:pt x="241" y="6288"/>
                    </a:lnTo>
                    <a:lnTo>
                      <a:pt x="192" y="6309"/>
                    </a:lnTo>
                    <a:lnTo>
                      <a:pt x="139" y="6325"/>
                    </a:lnTo>
                    <a:lnTo>
                      <a:pt x="85" y="6336"/>
                    </a:lnTo>
                    <a:lnTo>
                      <a:pt x="29" y="6342"/>
                    </a:lnTo>
                    <a:lnTo>
                      <a:pt x="0" y="6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21"/>
              <p:cNvSpPr>
                <a:spLocks noChangeArrowheads="1"/>
              </p:cNvSpPr>
              <p:nvPr/>
            </p:nvSpPr>
            <p:spPr bwMode="auto">
              <a:xfrm>
                <a:off x="2711" y="3427"/>
                <a:ext cx="650" cy="1046"/>
              </a:xfrm>
              <a:prstGeom prst="rect">
                <a:avLst/>
              </a:prstGeom>
              <a:solidFill>
                <a:srgbClr val="AAEC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>
                <a:off x="3584" y="3890"/>
                <a:ext cx="523" cy="693"/>
              </a:xfrm>
              <a:custGeom>
                <a:avLst/>
                <a:gdLst>
                  <a:gd name="T0" fmla="*/ 2411 w 2614"/>
                  <a:gd name="T1" fmla="*/ 3178 h 3465"/>
                  <a:gd name="T2" fmla="*/ 1910 w 2614"/>
                  <a:gd name="T3" fmla="*/ 3429 h 3465"/>
                  <a:gd name="T4" fmla="*/ 1878 w 2614"/>
                  <a:gd name="T5" fmla="*/ 3444 h 3465"/>
                  <a:gd name="T6" fmla="*/ 1811 w 2614"/>
                  <a:gd name="T7" fmla="*/ 3462 h 3465"/>
                  <a:gd name="T8" fmla="*/ 1742 w 2614"/>
                  <a:gd name="T9" fmla="*/ 3465 h 3465"/>
                  <a:gd name="T10" fmla="*/ 1674 w 2614"/>
                  <a:gd name="T11" fmla="*/ 3456 h 3465"/>
                  <a:gd name="T12" fmla="*/ 1610 w 2614"/>
                  <a:gd name="T13" fmla="*/ 3435 h 3465"/>
                  <a:gd name="T14" fmla="*/ 1549 w 2614"/>
                  <a:gd name="T15" fmla="*/ 3403 h 3465"/>
                  <a:gd name="T16" fmla="*/ 1496 w 2614"/>
                  <a:gd name="T17" fmla="*/ 3360 h 3465"/>
                  <a:gd name="T18" fmla="*/ 1453 w 2614"/>
                  <a:gd name="T19" fmla="*/ 3307 h 3465"/>
                  <a:gd name="T20" fmla="*/ 1436 w 2614"/>
                  <a:gd name="T21" fmla="*/ 3277 h 3465"/>
                  <a:gd name="T22" fmla="*/ 0 w 2614"/>
                  <a:gd name="T23" fmla="*/ 572 h 3465"/>
                  <a:gd name="T24" fmla="*/ 1130 w 2614"/>
                  <a:gd name="T25" fmla="*/ 0 h 3465"/>
                  <a:gd name="T26" fmla="*/ 2579 w 2614"/>
                  <a:gd name="T27" fmla="*/ 2718 h 3465"/>
                  <a:gd name="T28" fmla="*/ 2593 w 2614"/>
                  <a:gd name="T29" fmla="*/ 2748 h 3465"/>
                  <a:gd name="T30" fmla="*/ 2611 w 2614"/>
                  <a:gd name="T31" fmla="*/ 2810 h 3465"/>
                  <a:gd name="T32" fmla="*/ 2614 w 2614"/>
                  <a:gd name="T33" fmla="*/ 2876 h 3465"/>
                  <a:gd name="T34" fmla="*/ 2605 w 2614"/>
                  <a:gd name="T35" fmla="*/ 2942 h 3465"/>
                  <a:gd name="T36" fmla="*/ 2583 w 2614"/>
                  <a:gd name="T37" fmla="*/ 3007 h 3465"/>
                  <a:gd name="T38" fmla="*/ 2548 w 2614"/>
                  <a:gd name="T39" fmla="*/ 3065 h 3465"/>
                  <a:gd name="T40" fmla="*/ 2502 w 2614"/>
                  <a:gd name="T41" fmla="*/ 3119 h 3465"/>
                  <a:gd name="T42" fmla="*/ 2445 w 2614"/>
                  <a:gd name="T43" fmla="*/ 3162 h 3465"/>
                  <a:gd name="T44" fmla="*/ 2411 w 2614"/>
                  <a:gd name="T45" fmla="*/ 3178 h 3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4" h="3465">
                    <a:moveTo>
                      <a:pt x="2411" y="3178"/>
                    </a:moveTo>
                    <a:lnTo>
                      <a:pt x="1910" y="3429"/>
                    </a:lnTo>
                    <a:lnTo>
                      <a:pt x="1878" y="3444"/>
                    </a:lnTo>
                    <a:lnTo>
                      <a:pt x="1811" y="3462"/>
                    </a:lnTo>
                    <a:lnTo>
                      <a:pt x="1742" y="3465"/>
                    </a:lnTo>
                    <a:lnTo>
                      <a:pt x="1674" y="3456"/>
                    </a:lnTo>
                    <a:lnTo>
                      <a:pt x="1610" y="3435"/>
                    </a:lnTo>
                    <a:lnTo>
                      <a:pt x="1549" y="3403"/>
                    </a:lnTo>
                    <a:lnTo>
                      <a:pt x="1496" y="3360"/>
                    </a:lnTo>
                    <a:lnTo>
                      <a:pt x="1453" y="3307"/>
                    </a:lnTo>
                    <a:lnTo>
                      <a:pt x="1436" y="3277"/>
                    </a:lnTo>
                    <a:lnTo>
                      <a:pt x="0" y="572"/>
                    </a:lnTo>
                    <a:lnTo>
                      <a:pt x="1130" y="0"/>
                    </a:lnTo>
                    <a:lnTo>
                      <a:pt x="2579" y="2718"/>
                    </a:lnTo>
                    <a:lnTo>
                      <a:pt x="2593" y="2748"/>
                    </a:lnTo>
                    <a:lnTo>
                      <a:pt x="2611" y="2810"/>
                    </a:lnTo>
                    <a:lnTo>
                      <a:pt x="2614" y="2876"/>
                    </a:lnTo>
                    <a:lnTo>
                      <a:pt x="2605" y="2942"/>
                    </a:lnTo>
                    <a:lnTo>
                      <a:pt x="2583" y="3007"/>
                    </a:lnTo>
                    <a:lnTo>
                      <a:pt x="2548" y="3065"/>
                    </a:lnTo>
                    <a:lnTo>
                      <a:pt x="2502" y="3119"/>
                    </a:lnTo>
                    <a:lnTo>
                      <a:pt x="2445" y="3162"/>
                    </a:lnTo>
                    <a:lnTo>
                      <a:pt x="2411" y="31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>
                <a:off x="3516" y="3696"/>
                <a:ext cx="253" cy="287"/>
              </a:xfrm>
              <a:custGeom>
                <a:avLst/>
                <a:gdLst>
                  <a:gd name="T0" fmla="*/ 0 w 1265"/>
                  <a:gd name="T1" fmla="*/ 368 h 1435"/>
                  <a:gd name="T2" fmla="*/ 719 w 1265"/>
                  <a:gd name="T3" fmla="*/ 0 h 1435"/>
                  <a:gd name="T4" fmla="*/ 1265 w 1265"/>
                  <a:gd name="T5" fmla="*/ 1067 h 1435"/>
                  <a:gd name="T6" fmla="*/ 545 w 1265"/>
                  <a:gd name="T7" fmla="*/ 1435 h 1435"/>
                  <a:gd name="T8" fmla="*/ 0 w 1265"/>
                  <a:gd name="T9" fmla="*/ 368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1435">
                    <a:moveTo>
                      <a:pt x="0" y="368"/>
                    </a:moveTo>
                    <a:lnTo>
                      <a:pt x="719" y="0"/>
                    </a:lnTo>
                    <a:lnTo>
                      <a:pt x="1265" y="1067"/>
                    </a:lnTo>
                    <a:lnTo>
                      <a:pt x="545" y="1435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24"/>
              <p:cNvSpPr>
                <a:spLocks/>
              </p:cNvSpPr>
              <p:nvPr/>
            </p:nvSpPr>
            <p:spPr bwMode="auto">
              <a:xfrm>
                <a:off x="2891" y="2856"/>
                <a:ext cx="1018" cy="1019"/>
              </a:xfrm>
              <a:custGeom>
                <a:avLst/>
                <a:gdLst>
                  <a:gd name="T0" fmla="*/ 1330 w 5091"/>
                  <a:gd name="T1" fmla="*/ 310 h 5097"/>
                  <a:gd name="T2" fmla="*/ 1005 w 5091"/>
                  <a:gd name="T3" fmla="*/ 520 h 5097"/>
                  <a:gd name="T4" fmla="*/ 722 w 5091"/>
                  <a:gd name="T5" fmla="*/ 771 h 5097"/>
                  <a:gd name="T6" fmla="*/ 483 w 5091"/>
                  <a:gd name="T7" fmla="*/ 1056 h 5097"/>
                  <a:gd name="T8" fmla="*/ 290 w 5091"/>
                  <a:gd name="T9" fmla="*/ 1370 h 5097"/>
                  <a:gd name="T10" fmla="*/ 144 w 5091"/>
                  <a:gd name="T11" fmla="*/ 1706 h 5097"/>
                  <a:gd name="T12" fmla="*/ 48 w 5091"/>
                  <a:gd name="T13" fmla="*/ 2060 h 5097"/>
                  <a:gd name="T14" fmla="*/ 3 w 5091"/>
                  <a:gd name="T15" fmla="*/ 2425 h 5097"/>
                  <a:gd name="T16" fmla="*/ 12 w 5091"/>
                  <a:gd name="T17" fmla="*/ 2796 h 5097"/>
                  <a:gd name="T18" fmla="*/ 73 w 5091"/>
                  <a:gd name="T19" fmla="*/ 3166 h 5097"/>
                  <a:gd name="T20" fmla="*/ 193 w 5091"/>
                  <a:gd name="T21" fmla="*/ 3531 h 5097"/>
                  <a:gd name="T22" fmla="*/ 273 w 5091"/>
                  <a:gd name="T23" fmla="*/ 3708 h 5097"/>
                  <a:gd name="T24" fmla="*/ 439 w 5091"/>
                  <a:gd name="T25" fmla="*/ 3989 h 5097"/>
                  <a:gd name="T26" fmla="*/ 677 w 5091"/>
                  <a:gd name="T27" fmla="*/ 4285 h 5097"/>
                  <a:gd name="T28" fmla="*/ 952 w 5091"/>
                  <a:gd name="T29" fmla="*/ 4540 h 5097"/>
                  <a:gd name="T30" fmla="*/ 1256 w 5091"/>
                  <a:gd name="T31" fmla="*/ 4749 h 5097"/>
                  <a:gd name="T32" fmla="*/ 1585 w 5091"/>
                  <a:gd name="T33" fmla="*/ 4910 h 5097"/>
                  <a:gd name="T34" fmla="*/ 1935 w 5091"/>
                  <a:gd name="T35" fmla="*/ 5023 h 5097"/>
                  <a:gd name="T36" fmla="*/ 2296 w 5091"/>
                  <a:gd name="T37" fmla="*/ 5084 h 5097"/>
                  <a:gd name="T38" fmla="*/ 2666 w 5091"/>
                  <a:gd name="T39" fmla="*/ 5095 h 5097"/>
                  <a:gd name="T40" fmla="*/ 3038 w 5091"/>
                  <a:gd name="T41" fmla="*/ 5051 h 5097"/>
                  <a:gd name="T42" fmla="*/ 3405 w 5091"/>
                  <a:gd name="T43" fmla="*/ 4950 h 5097"/>
                  <a:gd name="T44" fmla="*/ 3703 w 5091"/>
                  <a:gd name="T45" fmla="*/ 4824 h 5097"/>
                  <a:gd name="T46" fmla="*/ 3874 w 5091"/>
                  <a:gd name="T47" fmla="*/ 4728 h 5097"/>
                  <a:gd name="T48" fmla="*/ 4186 w 5091"/>
                  <a:gd name="T49" fmla="*/ 4504 h 5097"/>
                  <a:gd name="T50" fmla="*/ 4454 w 5091"/>
                  <a:gd name="T51" fmla="*/ 4242 h 5097"/>
                  <a:gd name="T52" fmla="*/ 4678 w 5091"/>
                  <a:gd name="T53" fmla="*/ 3946 h 5097"/>
                  <a:gd name="T54" fmla="*/ 4856 w 5091"/>
                  <a:gd name="T55" fmla="*/ 3624 h 5097"/>
                  <a:gd name="T56" fmla="*/ 4985 w 5091"/>
                  <a:gd name="T57" fmla="*/ 3281 h 5097"/>
                  <a:gd name="T58" fmla="*/ 5064 w 5091"/>
                  <a:gd name="T59" fmla="*/ 2922 h 5097"/>
                  <a:gd name="T60" fmla="*/ 5091 w 5091"/>
                  <a:gd name="T61" fmla="*/ 2555 h 5097"/>
                  <a:gd name="T62" fmla="*/ 5066 w 5091"/>
                  <a:gd name="T63" fmla="*/ 2184 h 5097"/>
                  <a:gd name="T64" fmla="*/ 4985 w 5091"/>
                  <a:gd name="T65" fmla="*/ 1815 h 5097"/>
                  <a:gd name="T66" fmla="*/ 4848 w 5091"/>
                  <a:gd name="T67" fmla="*/ 1453 h 5097"/>
                  <a:gd name="T68" fmla="*/ 4787 w 5091"/>
                  <a:gd name="T69" fmla="*/ 1336 h 5097"/>
                  <a:gd name="T70" fmla="*/ 4574 w 5091"/>
                  <a:gd name="T71" fmla="*/ 1010 h 5097"/>
                  <a:gd name="T72" fmla="*/ 4321 w 5091"/>
                  <a:gd name="T73" fmla="*/ 727 h 5097"/>
                  <a:gd name="T74" fmla="*/ 4033 w 5091"/>
                  <a:gd name="T75" fmla="*/ 486 h 5097"/>
                  <a:gd name="T76" fmla="*/ 3718 w 5091"/>
                  <a:gd name="T77" fmla="*/ 292 h 5097"/>
                  <a:gd name="T78" fmla="*/ 3381 w 5091"/>
                  <a:gd name="T79" fmla="*/ 145 h 5097"/>
                  <a:gd name="T80" fmla="*/ 3027 w 5091"/>
                  <a:gd name="T81" fmla="*/ 48 h 5097"/>
                  <a:gd name="T82" fmla="*/ 2663 w 5091"/>
                  <a:gd name="T83" fmla="*/ 3 h 5097"/>
                  <a:gd name="T84" fmla="*/ 2294 w 5091"/>
                  <a:gd name="T85" fmla="*/ 12 h 5097"/>
                  <a:gd name="T86" fmla="*/ 1926 w 5091"/>
                  <a:gd name="T87" fmla="*/ 75 h 5097"/>
                  <a:gd name="T88" fmla="*/ 1565 w 5091"/>
                  <a:gd name="T89" fmla="*/ 197 h 5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091" h="5097">
                    <a:moveTo>
                      <a:pt x="1389" y="279"/>
                    </a:moveTo>
                    <a:lnTo>
                      <a:pt x="1389" y="279"/>
                    </a:lnTo>
                    <a:lnTo>
                      <a:pt x="1330" y="310"/>
                    </a:lnTo>
                    <a:lnTo>
                      <a:pt x="1217" y="375"/>
                    </a:lnTo>
                    <a:lnTo>
                      <a:pt x="1109" y="445"/>
                    </a:lnTo>
                    <a:lnTo>
                      <a:pt x="1005" y="520"/>
                    </a:lnTo>
                    <a:lnTo>
                      <a:pt x="906" y="599"/>
                    </a:lnTo>
                    <a:lnTo>
                      <a:pt x="812" y="683"/>
                    </a:lnTo>
                    <a:lnTo>
                      <a:pt x="722" y="771"/>
                    </a:lnTo>
                    <a:lnTo>
                      <a:pt x="637" y="862"/>
                    </a:lnTo>
                    <a:lnTo>
                      <a:pt x="557" y="957"/>
                    </a:lnTo>
                    <a:lnTo>
                      <a:pt x="483" y="1056"/>
                    </a:lnTo>
                    <a:lnTo>
                      <a:pt x="413" y="1157"/>
                    </a:lnTo>
                    <a:lnTo>
                      <a:pt x="349" y="1262"/>
                    </a:lnTo>
                    <a:lnTo>
                      <a:pt x="290" y="1370"/>
                    </a:lnTo>
                    <a:lnTo>
                      <a:pt x="236" y="1479"/>
                    </a:lnTo>
                    <a:lnTo>
                      <a:pt x="187" y="1591"/>
                    </a:lnTo>
                    <a:lnTo>
                      <a:pt x="144" y="1706"/>
                    </a:lnTo>
                    <a:lnTo>
                      <a:pt x="107" y="1822"/>
                    </a:lnTo>
                    <a:lnTo>
                      <a:pt x="75" y="1940"/>
                    </a:lnTo>
                    <a:lnTo>
                      <a:pt x="48" y="2060"/>
                    </a:lnTo>
                    <a:lnTo>
                      <a:pt x="27" y="2181"/>
                    </a:lnTo>
                    <a:lnTo>
                      <a:pt x="13" y="2302"/>
                    </a:lnTo>
                    <a:lnTo>
                      <a:pt x="3" y="2425"/>
                    </a:lnTo>
                    <a:lnTo>
                      <a:pt x="0" y="2548"/>
                    </a:lnTo>
                    <a:lnTo>
                      <a:pt x="3" y="2671"/>
                    </a:lnTo>
                    <a:lnTo>
                      <a:pt x="12" y="2796"/>
                    </a:lnTo>
                    <a:lnTo>
                      <a:pt x="26" y="2919"/>
                    </a:lnTo>
                    <a:lnTo>
                      <a:pt x="47" y="3042"/>
                    </a:lnTo>
                    <a:lnTo>
                      <a:pt x="73" y="3166"/>
                    </a:lnTo>
                    <a:lnTo>
                      <a:pt x="107" y="3288"/>
                    </a:lnTo>
                    <a:lnTo>
                      <a:pt x="147" y="3410"/>
                    </a:lnTo>
                    <a:lnTo>
                      <a:pt x="193" y="3531"/>
                    </a:lnTo>
                    <a:lnTo>
                      <a:pt x="245" y="3650"/>
                    </a:lnTo>
                    <a:lnTo>
                      <a:pt x="273" y="3708"/>
                    </a:lnTo>
                    <a:lnTo>
                      <a:pt x="273" y="3708"/>
                    </a:lnTo>
                    <a:lnTo>
                      <a:pt x="303" y="3767"/>
                    </a:lnTo>
                    <a:lnTo>
                      <a:pt x="369" y="3880"/>
                    </a:lnTo>
                    <a:lnTo>
                      <a:pt x="439" y="3989"/>
                    </a:lnTo>
                    <a:lnTo>
                      <a:pt x="515" y="4092"/>
                    </a:lnTo>
                    <a:lnTo>
                      <a:pt x="593" y="4191"/>
                    </a:lnTo>
                    <a:lnTo>
                      <a:pt x="677" y="4285"/>
                    </a:lnTo>
                    <a:lnTo>
                      <a:pt x="765" y="4375"/>
                    </a:lnTo>
                    <a:lnTo>
                      <a:pt x="857" y="4460"/>
                    </a:lnTo>
                    <a:lnTo>
                      <a:pt x="952" y="4540"/>
                    </a:lnTo>
                    <a:lnTo>
                      <a:pt x="1050" y="4615"/>
                    </a:lnTo>
                    <a:lnTo>
                      <a:pt x="1151" y="4684"/>
                    </a:lnTo>
                    <a:lnTo>
                      <a:pt x="1256" y="4749"/>
                    </a:lnTo>
                    <a:lnTo>
                      <a:pt x="1364" y="4807"/>
                    </a:lnTo>
                    <a:lnTo>
                      <a:pt x="1473" y="4862"/>
                    </a:lnTo>
                    <a:lnTo>
                      <a:pt x="1585" y="4910"/>
                    </a:lnTo>
                    <a:lnTo>
                      <a:pt x="1700" y="4952"/>
                    </a:lnTo>
                    <a:lnTo>
                      <a:pt x="1816" y="4990"/>
                    </a:lnTo>
                    <a:lnTo>
                      <a:pt x="1935" y="5023"/>
                    </a:lnTo>
                    <a:lnTo>
                      <a:pt x="2054" y="5049"/>
                    </a:lnTo>
                    <a:lnTo>
                      <a:pt x="2175" y="5070"/>
                    </a:lnTo>
                    <a:lnTo>
                      <a:pt x="2296" y="5084"/>
                    </a:lnTo>
                    <a:lnTo>
                      <a:pt x="2419" y="5094"/>
                    </a:lnTo>
                    <a:lnTo>
                      <a:pt x="2542" y="5097"/>
                    </a:lnTo>
                    <a:lnTo>
                      <a:pt x="2666" y="5095"/>
                    </a:lnTo>
                    <a:lnTo>
                      <a:pt x="2790" y="5085"/>
                    </a:lnTo>
                    <a:lnTo>
                      <a:pt x="2913" y="5071"/>
                    </a:lnTo>
                    <a:lnTo>
                      <a:pt x="3038" y="5051"/>
                    </a:lnTo>
                    <a:lnTo>
                      <a:pt x="3160" y="5024"/>
                    </a:lnTo>
                    <a:lnTo>
                      <a:pt x="3283" y="4990"/>
                    </a:lnTo>
                    <a:lnTo>
                      <a:pt x="3405" y="4950"/>
                    </a:lnTo>
                    <a:lnTo>
                      <a:pt x="3525" y="4904"/>
                    </a:lnTo>
                    <a:lnTo>
                      <a:pt x="3644" y="4852"/>
                    </a:lnTo>
                    <a:lnTo>
                      <a:pt x="3703" y="4824"/>
                    </a:lnTo>
                    <a:lnTo>
                      <a:pt x="3703" y="4824"/>
                    </a:lnTo>
                    <a:lnTo>
                      <a:pt x="3761" y="4794"/>
                    </a:lnTo>
                    <a:lnTo>
                      <a:pt x="3874" y="4728"/>
                    </a:lnTo>
                    <a:lnTo>
                      <a:pt x="3983" y="4658"/>
                    </a:lnTo>
                    <a:lnTo>
                      <a:pt x="4087" y="4583"/>
                    </a:lnTo>
                    <a:lnTo>
                      <a:pt x="4186" y="4504"/>
                    </a:lnTo>
                    <a:lnTo>
                      <a:pt x="4281" y="4420"/>
                    </a:lnTo>
                    <a:lnTo>
                      <a:pt x="4370" y="4333"/>
                    </a:lnTo>
                    <a:lnTo>
                      <a:pt x="4454" y="4242"/>
                    </a:lnTo>
                    <a:lnTo>
                      <a:pt x="4534" y="4146"/>
                    </a:lnTo>
                    <a:lnTo>
                      <a:pt x="4609" y="4047"/>
                    </a:lnTo>
                    <a:lnTo>
                      <a:pt x="4678" y="3946"/>
                    </a:lnTo>
                    <a:lnTo>
                      <a:pt x="4743" y="3841"/>
                    </a:lnTo>
                    <a:lnTo>
                      <a:pt x="4802" y="3733"/>
                    </a:lnTo>
                    <a:lnTo>
                      <a:pt x="4856" y="3624"/>
                    </a:lnTo>
                    <a:lnTo>
                      <a:pt x="4904" y="3512"/>
                    </a:lnTo>
                    <a:lnTo>
                      <a:pt x="4947" y="3397"/>
                    </a:lnTo>
                    <a:lnTo>
                      <a:pt x="4985" y="3281"/>
                    </a:lnTo>
                    <a:lnTo>
                      <a:pt x="5017" y="3163"/>
                    </a:lnTo>
                    <a:lnTo>
                      <a:pt x="5043" y="3043"/>
                    </a:lnTo>
                    <a:lnTo>
                      <a:pt x="5064" y="2922"/>
                    </a:lnTo>
                    <a:lnTo>
                      <a:pt x="5079" y="2801"/>
                    </a:lnTo>
                    <a:lnTo>
                      <a:pt x="5088" y="2679"/>
                    </a:lnTo>
                    <a:lnTo>
                      <a:pt x="5091" y="2555"/>
                    </a:lnTo>
                    <a:lnTo>
                      <a:pt x="5089" y="2432"/>
                    </a:lnTo>
                    <a:lnTo>
                      <a:pt x="5081" y="2307"/>
                    </a:lnTo>
                    <a:lnTo>
                      <a:pt x="5066" y="2184"/>
                    </a:lnTo>
                    <a:lnTo>
                      <a:pt x="5045" y="2061"/>
                    </a:lnTo>
                    <a:lnTo>
                      <a:pt x="5018" y="1937"/>
                    </a:lnTo>
                    <a:lnTo>
                      <a:pt x="4985" y="1815"/>
                    </a:lnTo>
                    <a:lnTo>
                      <a:pt x="4946" y="1693"/>
                    </a:lnTo>
                    <a:lnTo>
                      <a:pt x="4900" y="1572"/>
                    </a:lnTo>
                    <a:lnTo>
                      <a:pt x="4848" y="1453"/>
                    </a:lnTo>
                    <a:lnTo>
                      <a:pt x="4818" y="1395"/>
                    </a:lnTo>
                    <a:lnTo>
                      <a:pt x="4818" y="1395"/>
                    </a:lnTo>
                    <a:lnTo>
                      <a:pt x="4787" y="1336"/>
                    </a:lnTo>
                    <a:lnTo>
                      <a:pt x="4721" y="1223"/>
                    </a:lnTo>
                    <a:lnTo>
                      <a:pt x="4649" y="1115"/>
                    </a:lnTo>
                    <a:lnTo>
                      <a:pt x="4574" y="1010"/>
                    </a:lnTo>
                    <a:lnTo>
                      <a:pt x="4493" y="911"/>
                    </a:lnTo>
                    <a:lnTo>
                      <a:pt x="4408" y="817"/>
                    </a:lnTo>
                    <a:lnTo>
                      <a:pt x="4321" y="727"/>
                    </a:lnTo>
                    <a:lnTo>
                      <a:pt x="4229" y="641"/>
                    </a:lnTo>
                    <a:lnTo>
                      <a:pt x="4132" y="561"/>
                    </a:lnTo>
                    <a:lnTo>
                      <a:pt x="4033" y="486"/>
                    </a:lnTo>
                    <a:lnTo>
                      <a:pt x="3931" y="416"/>
                    </a:lnTo>
                    <a:lnTo>
                      <a:pt x="3826" y="351"/>
                    </a:lnTo>
                    <a:lnTo>
                      <a:pt x="3718" y="292"/>
                    </a:lnTo>
                    <a:lnTo>
                      <a:pt x="3609" y="237"/>
                    </a:lnTo>
                    <a:lnTo>
                      <a:pt x="3496" y="189"/>
                    </a:lnTo>
                    <a:lnTo>
                      <a:pt x="3381" y="145"/>
                    </a:lnTo>
                    <a:lnTo>
                      <a:pt x="3265" y="108"/>
                    </a:lnTo>
                    <a:lnTo>
                      <a:pt x="3146" y="75"/>
                    </a:lnTo>
                    <a:lnTo>
                      <a:pt x="3027" y="48"/>
                    </a:lnTo>
                    <a:lnTo>
                      <a:pt x="2907" y="27"/>
                    </a:lnTo>
                    <a:lnTo>
                      <a:pt x="2786" y="13"/>
                    </a:lnTo>
                    <a:lnTo>
                      <a:pt x="2663" y="3"/>
                    </a:lnTo>
                    <a:lnTo>
                      <a:pt x="2541" y="0"/>
                    </a:lnTo>
                    <a:lnTo>
                      <a:pt x="2418" y="3"/>
                    </a:lnTo>
                    <a:lnTo>
                      <a:pt x="2294" y="12"/>
                    </a:lnTo>
                    <a:lnTo>
                      <a:pt x="2171" y="26"/>
                    </a:lnTo>
                    <a:lnTo>
                      <a:pt x="2049" y="48"/>
                    </a:lnTo>
                    <a:lnTo>
                      <a:pt x="1926" y="75"/>
                    </a:lnTo>
                    <a:lnTo>
                      <a:pt x="1805" y="109"/>
                    </a:lnTo>
                    <a:lnTo>
                      <a:pt x="1685" y="150"/>
                    </a:lnTo>
                    <a:lnTo>
                      <a:pt x="1565" y="197"/>
                    </a:lnTo>
                    <a:lnTo>
                      <a:pt x="1447" y="250"/>
                    </a:lnTo>
                    <a:lnTo>
                      <a:pt x="1389" y="2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5"/>
              <p:cNvSpPr>
                <a:spLocks/>
              </p:cNvSpPr>
              <p:nvPr/>
            </p:nvSpPr>
            <p:spPr bwMode="auto">
              <a:xfrm>
                <a:off x="3002" y="2965"/>
                <a:ext cx="795" cy="797"/>
              </a:xfrm>
              <a:custGeom>
                <a:avLst/>
                <a:gdLst>
                  <a:gd name="T0" fmla="*/ 1919 w 3976"/>
                  <a:gd name="T1" fmla="*/ 3985 h 3986"/>
                  <a:gd name="T2" fmla="*/ 1643 w 3976"/>
                  <a:gd name="T3" fmla="*/ 3957 h 3986"/>
                  <a:gd name="T4" fmla="*/ 1378 w 3976"/>
                  <a:gd name="T5" fmla="*/ 3891 h 3986"/>
                  <a:gd name="T6" fmla="*/ 1126 w 3976"/>
                  <a:gd name="T7" fmla="*/ 3791 h 3986"/>
                  <a:gd name="T8" fmla="*/ 890 w 3976"/>
                  <a:gd name="T9" fmla="*/ 3657 h 3986"/>
                  <a:gd name="T10" fmla="*/ 676 w 3976"/>
                  <a:gd name="T11" fmla="*/ 3494 h 3986"/>
                  <a:gd name="T12" fmla="*/ 486 w 3976"/>
                  <a:gd name="T13" fmla="*/ 3300 h 3986"/>
                  <a:gd name="T14" fmla="*/ 322 w 3976"/>
                  <a:gd name="T15" fmla="*/ 3081 h 3986"/>
                  <a:gd name="T16" fmla="*/ 219 w 3976"/>
                  <a:gd name="T17" fmla="*/ 2899 h 3986"/>
                  <a:gd name="T18" fmla="*/ 154 w 3976"/>
                  <a:gd name="T19" fmla="*/ 2760 h 3986"/>
                  <a:gd name="T20" fmla="*/ 86 w 3976"/>
                  <a:gd name="T21" fmla="*/ 2572 h 3986"/>
                  <a:gd name="T22" fmla="*/ 38 w 3976"/>
                  <a:gd name="T23" fmla="*/ 2380 h 3986"/>
                  <a:gd name="T24" fmla="*/ 0 w 3976"/>
                  <a:gd name="T25" fmla="*/ 2043 h 3986"/>
                  <a:gd name="T26" fmla="*/ 28 w 3976"/>
                  <a:gd name="T27" fmla="*/ 1661 h 3986"/>
                  <a:gd name="T28" fmla="*/ 128 w 3976"/>
                  <a:gd name="T29" fmla="*/ 1292 h 3986"/>
                  <a:gd name="T30" fmla="*/ 296 w 3976"/>
                  <a:gd name="T31" fmla="*/ 949 h 3986"/>
                  <a:gd name="T32" fmla="*/ 530 w 3976"/>
                  <a:gd name="T33" fmla="*/ 642 h 3986"/>
                  <a:gd name="T34" fmla="*/ 785 w 3976"/>
                  <a:gd name="T35" fmla="*/ 411 h 3986"/>
                  <a:gd name="T36" fmla="*/ 950 w 3976"/>
                  <a:gd name="T37" fmla="*/ 297 h 3986"/>
                  <a:gd name="T38" fmla="*/ 1084 w 3976"/>
                  <a:gd name="T39" fmla="*/ 222 h 3986"/>
                  <a:gd name="T40" fmla="*/ 1244 w 3976"/>
                  <a:gd name="T41" fmla="*/ 149 h 3986"/>
                  <a:gd name="T42" fmla="*/ 1464 w 3976"/>
                  <a:gd name="T43" fmla="*/ 73 h 3986"/>
                  <a:gd name="T44" fmla="*/ 1693 w 3976"/>
                  <a:gd name="T45" fmla="*/ 23 h 3986"/>
                  <a:gd name="T46" fmla="*/ 1930 w 3976"/>
                  <a:gd name="T47" fmla="*/ 0 h 3986"/>
                  <a:gd name="T48" fmla="*/ 2060 w 3976"/>
                  <a:gd name="T49" fmla="*/ 0 h 3986"/>
                  <a:gd name="T50" fmla="*/ 2336 w 3976"/>
                  <a:gd name="T51" fmla="*/ 29 h 3986"/>
                  <a:gd name="T52" fmla="*/ 2603 w 3976"/>
                  <a:gd name="T53" fmla="*/ 95 h 3986"/>
                  <a:gd name="T54" fmla="*/ 2854 w 3976"/>
                  <a:gd name="T55" fmla="*/ 194 h 3986"/>
                  <a:gd name="T56" fmla="*/ 3089 w 3976"/>
                  <a:gd name="T57" fmla="*/ 328 h 3986"/>
                  <a:gd name="T58" fmla="*/ 3303 w 3976"/>
                  <a:gd name="T59" fmla="*/ 492 h 3986"/>
                  <a:gd name="T60" fmla="*/ 3494 w 3976"/>
                  <a:gd name="T61" fmla="*/ 685 h 3986"/>
                  <a:gd name="T62" fmla="*/ 3658 w 3976"/>
                  <a:gd name="T63" fmla="*/ 905 h 3986"/>
                  <a:gd name="T64" fmla="*/ 3760 w 3976"/>
                  <a:gd name="T65" fmla="*/ 1087 h 3986"/>
                  <a:gd name="T66" fmla="*/ 3874 w 3976"/>
                  <a:gd name="T67" fmla="*/ 1360 h 3986"/>
                  <a:gd name="T68" fmla="*/ 3960 w 3976"/>
                  <a:gd name="T69" fmla="*/ 1739 h 3986"/>
                  <a:gd name="T70" fmla="*/ 3974 w 3976"/>
                  <a:gd name="T71" fmla="*/ 2126 h 3986"/>
                  <a:gd name="T72" fmla="*/ 3913 w 3976"/>
                  <a:gd name="T73" fmla="*/ 2512 h 3986"/>
                  <a:gd name="T74" fmla="*/ 3853 w 3976"/>
                  <a:gd name="T75" fmla="*/ 2699 h 3986"/>
                  <a:gd name="T76" fmla="*/ 3678 w 3976"/>
                  <a:gd name="T77" fmla="*/ 3049 h 3986"/>
                  <a:gd name="T78" fmla="*/ 3443 w 3976"/>
                  <a:gd name="T79" fmla="*/ 3357 h 3986"/>
                  <a:gd name="T80" fmla="*/ 3188 w 3976"/>
                  <a:gd name="T81" fmla="*/ 3583 h 3986"/>
                  <a:gd name="T82" fmla="*/ 3026 w 3976"/>
                  <a:gd name="T83" fmla="*/ 3691 h 3986"/>
                  <a:gd name="T84" fmla="*/ 2896 w 3976"/>
                  <a:gd name="T85" fmla="*/ 3763 h 3986"/>
                  <a:gd name="T86" fmla="*/ 2731 w 3976"/>
                  <a:gd name="T87" fmla="*/ 3841 h 3986"/>
                  <a:gd name="T88" fmla="*/ 2505 w 3976"/>
                  <a:gd name="T89" fmla="*/ 3917 h 3986"/>
                  <a:gd name="T90" fmla="*/ 2277 w 3976"/>
                  <a:gd name="T91" fmla="*/ 3965 h 3986"/>
                  <a:gd name="T92" fmla="*/ 2048 w 3976"/>
                  <a:gd name="T93" fmla="*/ 3985 h 3986"/>
                  <a:gd name="T94" fmla="*/ 1990 w 3976"/>
                  <a:gd name="T95" fmla="*/ 3986 h 3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976" h="3986">
                    <a:moveTo>
                      <a:pt x="1990" y="3986"/>
                    </a:moveTo>
                    <a:lnTo>
                      <a:pt x="1919" y="3985"/>
                    </a:lnTo>
                    <a:lnTo>
                      <a:pt x="1780" y="3976"/>
                    </a:lnTo>
                    <a:lnTo>
                      <a:pt x="1643" y="3957"/>
                    </a:lnTo>
                    <a:lnTo>
                      <a:pt x="1508" y="3928"/>
                    </a:lnTo>
                    <a:lnTo>
                      <a:pt x="1378" y="3891"/>
                    </a:lnTo>
                    <a:lnTo>
                      <a:pt x="1249" y="3845"/>
                    </a:lnTo>
                    <a:lnTo>
                      <a:pt x="1126" y="3791"/>
                    </a:lnTo>
                    <a:lnTo>
                      <a:pt x="1005" y="3728"/>
                    </a:lnTo>
                    <a:lnTo>
                      <a:pt x="890" y="3657"/>
                    </a:lnTo>
                    <a:lnTo>
                      <a:pt x="780" y="3579"/>
                    </a:lnTo>
                    <a:lnTo>
                      <a:pt x="676" y="3494"/>
                    </a:lnTo>
                    <a:lnTo>
                      <a:pt x="578" y="3401"/>
                    </a:lnTo>
                    <a:lnTo>
                      <a:pt x="486" y="3300"/>
                    </a:lnTo>
                    <a:lnTo>
                      <a:pt x="400" y="3194"/>
                    </a:lnTo>
                    <a:lnTo>
                      <a:pt x="322" y="3081"/>
                    </a:lnTo>
                    <a:lnTo>
                      <a:pt x="251" y="2961"/>
                    </a:lnTo>
                    <a:lnTo>
                      <a:pt x="219" y="2899"/>
                    </a:lnTo>
                    <a:lnTo>
                      <a:pt x="196" y="2853"/>
                    </a:lnTo>
                    <a:lnTo>
                      <a:pt x="154" y="2760"/>
                    </a:lnTo>
                    <a:lnTo>
                      <a:pt x="118" y="2667"/>
                    </a:lnTo>
                    <a:lnTo>
                      <a:pt x="86" y="2572"/>
                    </a:lnTo>
                    <a:lnTo>
                      <a:pt x="59" y="2476"/>
                    </a:lnTo>
                    <a:lnTo>
                      <a:pt x="38" y="2380"/>
                    </a:lnTo>
                    <a:lnTo>
                      <a:pt x="14" y="2236"/>
                    </a:lnTo>
                    <a:lnTo>
                      <a:pt x="0" y="2043"/>
                    </a:lnTo>
                    <a:lnTo>
                      <a:pt x="5" y="1850"/>
                    </a:lnTo>
                    <a:lnTo>
                      <a:pt x="28" y="1661"/>
                    </a:lnTo>
                    <a:lnTo>
                      <a:pt x="69" y="1474"/>
                    </a:lnTo>
                    <a:lnTo>
                      <a:pt x="128" y="1292"/>
                    </a:lnTo>
                    <a:lnTo>
                      <a:pt x="204" y="1117"/>
                    </a:lnTo>
                    <a:lnTo>
                      <a:pt x="296" y="949"/>
                    </a:lnTo>
                    <a:lnTo>
                      <a:pt x="405" y="790"/>
                    </a:lnTo>
                    <a:lnTo>
                      <a:pt x="530" y="642"/>
                    </a:lnTo>
                    <a:lnTo>
                      <a:pt x="670" y="505"/>
                    </a:lnTo>
                    <a:lnTo>
                      <a:pt x="785" y="411"/>
                    </a:lnTo>
                    <a:lnTo>
                      <a:pt x="866" y="352"/>
                    </a:lnTo>
                    <a:lnTo>
                      <a:pt x="950" y="297"/>
                    </a:lnTo>
                    <a:lnTo>
                      <a:pt x="1039" y="246"/>
                    </a:lnTo>
                    <a:lnTo>
                      <a:pt x="1084" y="222"/>
                    </a:lnTo>
                    <a:lnTo>
                      <a:pt x="1136" y="196"/>
                    </a:lnTo>
                    <a:lnTo>
                      <a:pt x="1244" y="149"/>
                    </a:lnTo>
                    <a:lnTo>
                      <a:pt x="1352" y="108"/>
                    </a:lnTo>
                    <a:lnTo>
                      <a:pt x="1464" y="73"/>
                    </a:lnTo>
                    <a:lnTo>
                      <a:pt x="1578" y="45"/>
                    </a:lnTo>
                    <a:lnTo>
                      <a:pt x="1693" y="23"/>
                    </a:lnTo>
                    <a:lnTo>
                      <a:pt x="1811" y="7"/>
                    </a:lnTo>
                    <a:lnTo>
                      <a:pt x="1930" y="0"/>
                    </a:lnTo>
                    <a:lnTo>
                      <a:pt x="1990" y="0"/>
                    </a:lnTo>
                    <a:lnTo>
                      <a:pt x="2060" y="0"/>
                    </a:lnTo>
                    <a:lnTo>
                      <a:pt x="2199" y="10"/>
                    </a:lnTo>
                    <a:lnTo>
                      <a:pt x="2336" y="29"/>
                    </a:lnTo>
                    <a:lnTo>
                      <a:pt x="2471" y="57"/>
                    </a:lnTo>
                    <a:lnTo>
                      <a:pt x="2603" y="95"/>
                    </a:lnTo>
                    <a:lnTo>
                      <a:pt x="2731" y="140"/>
                    </a:lnTo>
                    <a:lnTo>
                      <a:pt x="2854" y="194"/>
                    </a:lnTo>
                    <a:lnTo>
                      <a:pt x="2974" y="257"/>
                    </a:lnTo>
                    <a:lnTo>
                      <a:pt x="3089" y="328"/>
                    </a:lnTo>
                    <a:lnTo>
                      <a:pt x="3199" y="406"/>
                    </a:lnTo>
                    <a:lnTo>
                      <a:pt x="3303" y="492"/>
                    </a:lnTo>
                    <a:lnTo>
                      <a:pt x="3402" y="585"/>
                    </a:lnTo>
                    <a:lnTo>
                      <a:pt x="3494" y="685"/>
                    </a:lnTo>
                    <a:lnTo>
                      <a:pt x="3580" y="791"/>
                    </a:lnTo>
                    <a:lnTo>
                      <a:pt x="3658" y="905"/>
                    </a:lnTo>
                    <a:lnTo>
                      <a:pt x="3728" y="1024"/>
                    </a:lnTo>
                    <a:lnTo>
                      <a:pt x="3760" y="1087"/>
                    </a:lnTo>
                    <a:lnTo>
                      <a:pt x="3803" y="1176"/>
                    </a:lnTo>
                    <a:lnTo>
                      <a:pt x="3874" y="1360"/>
                    </a:lnTo>
                    <a:lnTo>
                      <a:pt x="3927" y="1548"/>
                    </a:lnTo>
                    <a:lnTo>
                      <a:pt x="3960" y="1739"/>
                    </a:lnTo>
                    <a:lnTo>
                      <a:pt x="3976" y="1933"/>
                    </a:lnTo>
                    <a:lnTo>
                      <a:pt x="3974" y="2126"/>
                    </a:lnTo>
                    <a:lnTo>
                      <a:pt x="3953" y="2320"/>
                    </a:lnTo>
                    <a:lnTo>
                      <a:pt x="3913" y="2512"/>
                    </a:lnTo>
                    <a:lnTo>
                      <a:pt x="3886" y="2606"/>
                    </a:lnTo>
                    <a:lnTo>
                      <a:pt x="3853" y="2699"/>
                    </a:lnTo>
                    <a:lnTo>
                      <a:pt x="3774" y="2879"/>
                    </a:lnTo>
                    <a:lnTo>
                      <a:pt x="3678" y="3049"/>
                    </a:lnTo>
                    <a:lnTo>
                      <a:pt x="3568" y="3209"/>
                    </a:lnTo>
                    <a:lnTo>
                      <a:pt x="3443" y="3357"/>
                    </a:lnTo>
                    <a:lnTo>
                      <a:pt x="3302" y="3492"/>
                    </a:lnTo>
                    <a:lnTo>
                      <a:pt x="3188" y="3583"/>
                    </a:lnTo>
                    <a:lnTo>
                      <a:pt x="3109" y="3639"/>
                    </a:lnTo>
                    <a:lnTo>
                      <a:pt x="3026" y="3691"/>
                    </a:lnTo>
                    <a:lnTo>
                      <a:pt x="2941" y="3740"/>
                    </a:lnTo>
                    <a:lnTo>
                      <a:pt x="2896" y="3763"/>
                    </a:lnTo>
                    <a:lnTo>
                      <a:pt x="2841" y="3791"/>
                    </a:lnTo>
                    <a:lnTo>
                      <a:pt x="2731" y="3841"/>
                    </a:lnTo>
                    <a:lnTo>
                      <a:pt x="2618" y="3883"/>
                    </a:lnTo>
                    <a:lnTo>
                      <a:pt x="2505" y="3917"/>
                    </a:lnTo>
                    <a:lnTo>
                      <a:pt x="2392" y="3945"/>
                    </a:lnTo>
                    <a:lnTo>
                      <a:pt x="2277" y="3965"/>
                    </a:lnTo>
                    <a:lnTo>
                      <a:pt x="2163" y="3979"/>
                    </a:lnTo>
                    <a:lnTo>
                      <a:pt x="2048" y="3985"/>
                    </a:lnTo>
                    <a:lnTo>
                      <a:pt x="1990" y="3986"/>
                    </a:lnTo>
                    <a:lnTo>
                      <a:pt x="1990" y="398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26"/>
              <p:cNvSpPr>
                <a:spLocks/>
              </p:cNvSpPr>
              <p:nvPr/>
            </p:nvSpPr>
            <p:spPr bwMode="auto">
              <a:xfrm>
                <a:off x="3001" y="3241"/>
                <a:ext cx="550" cy="521"/>
              </a:xfrm>
              <a:custGeom>
                <a:avLst/>
                <a:gdLst>
                  <a:gd name="T0" fmla="*/ 100 w 2749"/>
                  <a:gd name="T1" fmla="*/ 0 h 2606"/>
                  <a:gd name="T2" fmla="*/ 72 w 2749"/>
                  <a:gd name="T3" fmla="*/ 91 h 2606"/>
                  <a:gd name="T4" fmla="*/ 30 w 2749"/>
                  <a:gd name="T5" fmla="*/ 279 h 2606"/>
                  <a:gd name="T6" fmla="*/ 6 w 2749"/>
                  <a:gd name="T7" fmla="*/ 469 h 2606"/>
                  <a:gd name="T8" fmla="*/ 0 w 2749"/>
                  <a:gd name="T9" fmla="*/ 663 h 2606"/>
                  <a:gd name="T10" fmla="*/ 12 w 2749"/>
                  <a:gd name="T11" fmla="*/ 856 h 2606"/>
                  <a:gd name="T12" fmla="*/ 34 w 2749"/>
                  <a:gd name="T13" fmla="*/ 1000 h 2606"/>
                  <a:gd name="T14" fmla="*/ 55 w 2749"/>
                  <a:gd name="T15" fmla="*/ 1096 h 2606"/>
                  <a:gd name="T16" fmla="*/ 80 w 2749"/>
                  <a:gd name="T17" fmla="*/ 1192 h 2606"/>
                  <a:gd name="T18" fmla="*/ 111 w 2749"/>
                  <a:gd name="T19" fmla="*/ 1287 h 2606"/>
                  <a:gd name="T20" fmla="*/ 147 w 2749"/>
                  <a:gd name="T21" fmla="*/ 1380 h 2606"/>
                  <a:gd name="T22" fmla="*/ 188 w 2749"/>
                  <a:gd name="T23" fmla="*/ 1473 h 2606"/>
                  <a:gd name="T24" fmla="*/ 211 w 2749"/>
                  <a:gd name="T25" fmla="*/ 1519 h 2606"/>
                  <a:gd name="T26" fmla="*/ 245 w 2749"/>
                  <a:gd name="T27" fmla="*/ 1581 h 2606"/>
                  <a:gd name="T28" fmla="*/ 317 w 2749"/>
                  <a:gd name="T29" fmla="*/ 1701 h 2606"/>
                  <a:gd name="T30" fmla="*/ 398 w 2749"/>
                  <a:gd name="T31" fmla="*/ 1814 h 2606"/>
                  <a:gd name="T32" fmla="*/ 483 w 2749"/>
                  <a:gd name="T33" fmla="*/ 1920 h 2606"/>
                  <a:gd name="T34" fmla="*/ 576 w 2749"/>
                  <a:gd name="T35" fmla="*/ 2021 h 2606"/>
                  <a:gd name="T36" fmla="*/ 675 w 2749"/>
                  <a:gd name="T37" fmla="*/ 2114 h 2606"/>
                  <a:gd name="T38" fmla="*/ 779 w 2749"/>
                  <a:gd name="T39" fmla="*/ 2199 h 2606"/>
                  <a:gd name="T40" fmla="*/ 888 w 2749"/>
                  <a:gd name="T41" fmla="*/ 2277 h 2606"/>
                  <a:gd name="T42" fmla="*/ 1003 w 2749"/>
                  <a:gd name="T43" fmla="*/ 2348 h 2606"/>
                  <a:gd name="T44" fmla="*/ 1121 w 2749"/>
                  <a:gd name="T45" fmla="*/ 2411 h 2606"/>
                  <a:gd name="T46" fmla="*/ 1244 w 2749"/>
                  <a:gd name="T47" fmla="*/ 2465 h 2606"/>
                  <a:gd name="T48" fmla="*/ 1372 w 2749"/>
                  <a:gd name="T49" fmla="*/ 2511 h 2606"/>
                  <a:gd name="T50" fmla="*/ 1503 w 2749"/>
                  <a:gd name="T51" fmla="*/ 2548 h 2606"/>
                  <a:gd name="T52" fmla="*/ 1635 w 2749"/>
                  <a:gd name="T53" fmla="*/ 2577 h 2606"/>
                  <a:gd name="T54" fmla="*/ 1772 w 2749"/>
                  <a:gd name="T55" fmla="*/ 2596 h 2606"/>
                  <a:gd name="T56" fmla="*/ 1912 w 2749"/>
                  <a:gd name="T57" fmla="*/ 2605 h 2606"/>
                  <a:gd name="T58" fmla="*/ 1982 w 2749"/>
                  <a:gd name="T59" fmla="*/ 2606 h 2606"/>
                  <a:gd name="T60" fmla="*/ 2032 w 2749"/>
                  <a:gd name="T61" fmla="*/ 2605 h 2606"/>
                  <a:gd name="T62" fmla="*/ 2130 w 2749"/>
                  <a:gd name="T63" fmla="*/ 2600 h 2606"/>
                  <a:gd name="T64" fmla="*/ 2275 w 2749"/>
                  <a:gd name="T65" fmla="*/ 2584 h 2606"/>
                  <a:gd name="T66" fmla="*/ 2466 w 2749"/>
                  <a:gd name="T67" fmla="*/ 2544 h 2606"/>
                  <a:gd name="T68" fmla="*/ 2655 w 2749"/>
                  <a:gd name="T69" fmla="*/ 2488 h 2606"/>
                  <a:gd name="T70" fmla="*/ 2749 w 2749"/>
                  <a:gd name="T71" fmla="*/ 2452 h 2606"/>
                  <a:gd name="T72" fmla="*/ 2749 w 2749"/>
                  <a:gd name="T73" fmla="*/ 0 h 2606"/>
                  <a:gd name="T74" fmla="*/ 100 w 2749"/>
                  <a:gd name="T75" fmla="*/ 0 h 2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9" h="2606">
                    <a:moveTo>
                      <a:pt x="100" y="0"/>
                    </a:moveTo>
                    <a:lnTo>
                      <a:pt x="72" y="91"/>
                    </a:lnTo>
                    <a:lnTo>
                      <a:pt x="30" y="279"/>
                    </a:lnTo>
                    <a:lnTo>
                      <a:pt x="6" y="469"/>
                    </a:lnTo>
                    <a:lnTo>
                      <a:pt x="0" y="663"/>
                    </a:lnTo>
                    <a:lnTo>
                      <a:pt x="12" y="856"/>
                    </a:lnTo>
                    <a:lnTo>
                      <a:pt x="34" y="1000"/>
                    </a:lnTo>
                    <a:lnTo>
                      <a:pt x="55" y="1096"/>
                    </a:lnTo>
                    <a:lnTo>
                      <a:pt x="80" y="1192"/>
                    </a:lnTo>
                    <a:lnTo>
                      <a:pt x="111" y="1287"/>
                    </a:lnTo>
                    <a:lnTo>
                      <a:pt x="147" y="1380"/>
                    </a:lnTo>
                    <a:lnTo>
                      <a:pt x="188" y="1473"/>
                    </a:lnTo>
                    <a:lnTo>
                      <a:pt x="211" y="1519"/>
                    </a:lnTo>
                    <a:lnTo>
                      <a:pt x="245" y="1581"/>
                    </a:lnTo>
                    <a:lnTo>
                      <a:pt x="317" y="1701"/>
                    </a:lnTo>
                    <a:lnTo>
                      <a:pt x="398" y="1814"/>
                    </a:lnTo>
                    <a:lnTo>
                      <a:pt x="483" y="1920"/>
                    </a:lnTo>
                    <a:lnTo>
                      <a:pt x="576" y="2021"/>
                    </a:lnTo>
                    <a:lnTo>
                      <a:pt x="675" y="2114"/>
                    </a:lnTo>
                    <a:lnTo>
                      <a:pt x="779" y="2199"/>
                    </a:lnTo>
                    <a:lnTo>
                      <a:pt x="888" y="2277"/>
                    </a:lnTo>
                    <a:lnTo>
                      <a:pt x="1003" y="2348"/>
                    </a:lnTo>
                    <a:lnTo>
                      <a:pt x="1121" y="2411"/>
                    </a:lnTo>
                    <a:lnTo>
                      <a:pt x="1244" y="2465"/>
                    </a:lnTo>
                    <a:lnTo>
                      <a:pt x="1372" y="2511"/>
                    </a:lnTo>
                    <a:lnTo>
                      <a:pt x="1503" y="2548"/>
                    </a:lnTo>
                    <a:lnTo>
                      <a:pt x="1635" y="2577"/>
                    </a:lnTo>
                    <a:lnTo>
                      <a:pt x="1772" y="2596"/>
                    </a:lnTo>
                    <a:lnTo>
                      <a:pt x="1912" y="2605"/>
                    </a:lnTo>
                    <a:lnTo>
                      <a:pt x="1982" y="2606"/>
                    </a:lnTo>
                    <a:lnTo>
                      <a:pt x="2032" y="2605"/>
                    </a:lnTo>
                    <a:lnTo>
                      <a:pt x="2130" y="2600"/>
                    </a:lnTo>
                    <a:lnTo>
                      <a:pt x="2275" y="2584"/>
                    </a:lnTo>
                    <a:lnTo>
                      <a:pt x="2466" y="2544"/>
                    </a:lnTo>
                    <a:lnTo>
                      <a:pt x="2655" y="2488"/>
                    </a:lnTo>
                    <a:lnTo>
                      <a:pt x="2749" y="2452"/>
                    </a:lnTo>
                    <a:lnTo>
                      <a:pt x="274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3001" y="3391"/>
                <a:ext cx="399" cy="374"/>
              </a:xfrm>
              <a:custGeom>
                <a:avLst/>
                <a:gdLst>
                  <a:gd name="T0" fmla="*/ 0 w 1994"/>
                  <a:gd name="T1" fmla="*/ 0 h 1867"/>
                  <a:gd name="T2" fmla="*/ 3 w 1994"/>
                  <a:gd name="T3" fmla="*/ 49 h 1867"/>
                  <a:gd name="T4" fmla="*/ 14 w 1994"/>
                  <a:gd name="T5" fmla="*/ 148 h 1867"/>
                  <a:gd name="T6" fmla="*/ 30 w 1994"/>
                  <a:gd name="T7" fmla="*/ 247 h 1867"/>
                  <a:gd name="T8" fmla="*/ 50 w 1994"/>
                  <a:gd name="T9" fmla="*/ 346 h 1867"/>
                  <a:gd name="T10" fmla="*/ 77 w 1994"/>
                  <a:gd name="T11" fmla="*/ 444 h 1867"/>
                  <a:gd name="T12" fmla="*/ 108 w 1994"/>
                  <a:gd name="T13" fmla="*/ 541 h 1867"/>
                  <a:gd name="T14" fmla="*/ 145 w 1994"/>
                  <a:gd name="T15" fmla="*/ 637 h 1867"/>
                  <a:gd name="T16" fmla="*/ 186 w 1994"/>
                  <a:gd name="T17" fmla="*/ 732 h 1867"/>
                  <a:gd name="T18" fmla="*/ 209 w 1994"/>
                  <a:gd name="T19" fmla="*/ 779 h 1867"/>
                  <a:gd name="T20" fmla="*/ 243 w 1994"/>
                  <a:gd name="T21" fmla="*/ 842 h 1867"/>
                  <a:gd name="T22" fmla="*/ 315 w 1994"/>
                  <a:gd name="T23" fmla="*/ 961 h 1867"/>
                  <a:gd name="T24" fmla="*/ 396 w 1994"/>
                  <a:gd name="T25" fmla="*/ 1074 h 1867"/>
                  <a:gd name="T26" fmla="*/ 481 w 1994"/>
                  <a:gd name="T27" fmla="*/ 1181 h 1867"/>
                  <a:gd name="T28" fmla="*/ 574 w 1994"/>
                  <a:gd name="T29" fmla="*/ 1281 h 1867"/>
                  <a:gd name="T30" fmla="*/ 673 w 1994"/>
                  <a:gd name="T31" fmla="*/ 1374 h 1867"/>
                  <a:gd name="T32" fmla="*/ 777 w 1994"/>
                  <a:gd name="T33" fmla="*/ 1460 h 1867"/>
                  <a:gd name="T34" fmla="*/ 886 w 1994"/>
                  <a:gd name="T35" fmla="*/ 1538 h 1867"/>
                  <a:gd name="T36" fmla="*/ 1001 w 1994"/>
                  <a:gd name="T37" fmla="*/ 1608 h 1867"/>
                  <a:gd name="T38" fmla="*/ 1119 w 1994"/>
                  <a:gd name="T39" fmla="*/ 1671 h 1867"/>
                  <a:gd name="T40" fmla="*/ 1242 w 1994"/>
                  <a:gd name="T41" fmla="*/ 1726 h 1867"/>
                  <a:gd name="T42" fmla="*/ 1370 w 1994"/>
                  <a:gd name="T43" fmla="*/ 1772 h 1867"/>
                  <a:gd name="T44" fmla="*/ 1501 w 1994"/>
                  <a:gd name="T45" fmla="*/ 1809 h 1867"/>
                  <a:gd name="T46" fmla="*/ 1633 w 1994"/>
                  <a:gd name="T47" fmla="*/ 1837 h 1867"/>
                  <a:gd name="T48" fmla="*/ 1770 w 1994"/>
                  <a:gd name="T49" fmla="*/ 1856 h 1867"/>
                  <a:gd name="T50" fmla="*/ 1910 w 1994"/>
                  <a:gd name="T51" fmla="*/ 1866 h 1867"/>
                  <a:gd name="T52" fmla="*/ 1980 w 1994"/>
                  <a:gd name="T53" fmla="*/ 1867 h 1867"/>
                  <a:gd name="T54" fmla="*/ 1994 w 1994"/>
                  <a:gd name="T55" fmla="*/ 1867 h 1867"/>
                  <a:gd name="T56" fmla="*/ 1994 w 1994"/>
                  <a:gd name="T57" fmla="*/ 0 h 1867"/>
                  <a:gd name="T58" fmla="*/ 0 w 1994"/>
                  <a:gd name="T59" fmla="*/ 0 h 1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94" h="1867">
                    <a:moveTo>
                      <a:pt x="0" y="0"/>
                    </a:moveTo>
                    <a:lnTo>
                      <a:pt x="3" y="49"/>
                    </a:lnTo>
                    <a:lnTo>
                      <a:pt x="14" y="148"/>
                    </a:lnTo>
                    <a:lnTo>
                      <a:pt x="30" y="247"/>
                    </a:lnTo>
                    <a:lnTo>
                      <a:pt x="50" y="346"/>
                    </a:lnTo>
                    <a:lnTo>
                      <a:pt x="77" y="444"/>
                    </a:lnTo>
                    <a:lnTo>
                      <a:pt x="108" y="541"/>
                    </a:lnTo>
                    <a:lnTo>
                      <a:pt x="145" y="637"/>
                    </a:lnTo>
                    <a:lnTo>
                      <a:pt x="186" y="732"/>
                    </a:lnTo>
                    <a:lnTo>
                      <a:pt x="209" y="779"/>
                    </a:lnTo>
                    <a:lnTo>
                      <a:pt x="243" y="842"/>
                    </a:lnTo>
                    <a:lnTo>
                      <a:pt x="315" y="961"/>
                    </a:lnTo>
                    <a:lnTo>
                      <a:pt x="396" y="1074"/>
                    </a:lnTo>
                    <a:lnTo>
                      <a:pt x="481" y="1181"/>
                    </a:lnTo>
                    <a:lnTo>
                      <a:pt x="574" y="1281"/>
                    </a:lnTo>
                    <a:lnTo>
                      <a:pt x="673" y="1374"/>
                    </a:lnTo>
                    <a:lnTo>
                      <a:pt x="777" y="1460"/>
                    </a:lnTo>
                    <a:lnTo>
                      <a:pt x="886" y="1538"/>
                    </a:lnTo>
                    <a:lnTo>
                      <a:pt x="1001" y="1608"/>
                    </a:lnTo>
                    <a:lnTo>
                      <a:pt x="1119" y="1671"/>
                    </a:lnTo>
                    <a:lnTo>
                      <a:pt x="1242" y="1726"/>
                    </a:lnTo>
                    <a:lnTo>
                      <a:pt x="1370" y="1772"/>
                    </a:lnTo>
                    <a:lnTo>
                      <a:pt x="1501" y="1809"/>
                    </a:lnTo>
                    <a:lnTo>
                      <a:pt x="1633" y="1837"/>
                    </a:lnTo>
                    <a:lnTo>
                      <a:pt x="1770" y="1856"/>
                    </a:lnTo>
                    <a:lnTo>
                      <a:pt x="1910" y="1866"/>
                    </a:lnTo>
                    <a:lnTo>
                      <a:pt x="1980" y="1867"/>
                    </a:lnTo>
                    <a:lnTo>
                      <a:pt x="1994" y="1867"/>
                    </a:lnTo>
                    <a:lnTo>
                      <a:pt x="19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70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2377" y="4239"/>
                <a:ext cx="223" cy="345"/>
              </a:xfrm>
              <a:custGeom>
                <a:avLst/>
                <a:gdLst>
                  <a:gd name="T0" fmla="*/ 558 w 1116"/>
                  <a:gd name="T1" fmla="*/ 1728 h 1728"/>
                  <a:gd name="T2" fmla="*/ 529 w 1116"/>
                  <a:gd name="T3" fmla="*/ 1728 h 1728"/>
                  <a:gd name="T4" fmla="*/ 474 w 1116"/>
                  <a:gd name="T5" fmla="*/ 1722 h 1728"/>
                  <a:gd name="T6" fmla="*/ 419 w 1116"/>
                  <a:gd name="T7" fmla="*/ 1711 h 1728"/>
                  <a:gd name="T8" fmla="*/ 367 w 1116"/>
                  <a:gd name="T9" fmla="*/ 1695 h 1728"/>
                  <a:gd name="T10" fmla="*/ 317 w 1116"/>
                  <a:gd name="T11" fmla="*/ 1674 h 1728"/>
                  <a:gd name="T12" fmla="*/ 270 w 1116"/>
                  <a:gd name="T13" fmla="*/ 1647 h 1728"/>
                  <a:gd name="T14" fmla="*/ 225 w 1116"/>
                  <a:gd name="T15" fmla="*/ 1617 h 1728"/>
                  <a:gd name="T16" fmla="*/ 183 w 1116"/>
                  <a:gd name="T17" fmla="*/ 1583 h 1728"/>
                  <a:gd name="T18" fmla="*/ 145 w 1116"/>
                  <a:gd name="T19" fmla="*/ 1545 h 1728"/>
                  <a:gd name="T20" fmla="*/ 111 w 1116"/>
                  <a:gd name="T21" fmla="*/ 1504 h 1728"/>
                  <a:gd name="T22" fmla="*/ 82 w 1116"/>
                  <a:gd name="T23" fmla="*/ 1459 h 1728"/>
                  <a:gd name="T24" fmla="*/ 55 w 1116"/>
                  <a:gd name="T25" fmla="*/ 1412 h 1728"/>
                  <a:gd name="T26" fmla="*/ 35 w 1116"/>
                  <a:gd name="T27" fmla="*/ 1362 h 1728"/>
                  <a:gd name="T28" fmla="*/ 18 w 1116"/>
                  <a:gd name="T29" fmla="*/ 1310 h 1728"/>
                  <a:gd name="T30" fmla="*/ 6 w 1116"/>
                  <a:gd name="T31" fmla="*/ 1255 h 1728"/>
                  <a:gd name="T32" fmla="*/ 1 w 1116"/>
                  <a:gd name="T33" fmla="*/ 1199 h 1728"/>
                  <a:gd name="T34" fmla="*/ 0 w 1116"/>
                  <a:gd name="T35" fmla="*/ 1171 h 1728"/>
                  <a:gd name="T36" fmla="*/ 0 w 1116"/>
                  <a:gd name="T37" fmla="*/ 0 h 1728"/>
                  <a:gd name="T38" fmla="*/ 1116 w 1116"/>
                  <a:gd name="T3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6" h="1728">
                    <a:moveTo>
                      <a:pt x="558" y="1728"/>
                    </a:moveTo>
                    <a:lnTo>
                      <a:pt x="529" y="1728"/>
                    </a:lnTo>
                    <a:lnTo>
                      <a:pt x="474" y="1722"/>
                    </a:lnTo>
                    <a:lnTo>
                      <a:pt x="419" y="1711"/>
                    </a:lnTo>
                    <a:lnTo>
                      <a:pt x="367" y="1695"/>
                    </a:lnTo>
                    <a:lnTo>
                      <a:pt x="317" y="1674"/>
                    </a:lnTo>
                    <a:lnTo>
                      <a:pt x="270" y="1647"/>
                    </a:lnTo>
                    <a:lnTo>
                      <a:pt x="225" y="1617"/>
                    </a:lnTo>
                    <a:lnTo>
                      <a:pt x="183" y="1583"/>
                    </a:lnTo>
                    <a:lnTo>
                      <a:pt x="145" y="1545"/>
                    </a:lnTo>
                    <a:lnTo>
                      <a:pt x="111" y="1504"/>
                    </a:lnTo>
                    <a:lnTo>
                      <a:pt x="82" y="1459"/>
                    </a:lnTo>
                    <a:lnTo>
                      <a:pt x="55" y="1412"/>
                    </a:lnTo>
                    <a:lnTo>
                      <a:pt x="35" y="1362"/>
                    </a:lnTo>
                    <a:lnTo>
                      <a:pt x="18" y="1310"/>
                    </a:lnTo>
                    <a:lnTo>
                      <a:pt x="6" y="1255"/>
                    </a:lnTo>
                    <a:lnTo>
                      <a:pt x="1" y="1199"/>
                    </a:lnTo>
                    <a:lnTo>
                      <a:pt x="0" y="1171"/>
                    </a:lnTo>
                    <a:lnTo>
                      <a:pt x="0" y="0"/>
                    </a:lnTo>
                    <a:lnTo>
                      <a:pt x="11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9"/>
              <p:cNvSpPr>
                <a:spLocks noChangeArrowheads="1"/>
              </p:cNvSpPr>
              <p:nvPr/>
            </p:nvSpPr>
            <p:spPr bwMode="auto">
              <a:xfrm>
                <a:off x="3211" y="4270"/>
                <a:ext cx="5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30"/>
              <p:cNvSpPr>
                <a:spLocks noChangeArrowheads="1"/>
              </p:cNvSpPr>
              <p:nvPr/>
            </p:nvSpPr>
            <p:spPr bwMode="auto">
              <a:xfrm>
                <a:off x="3015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Rectangle 31"/>
              <p:cNvSpPr>
                <a:spLocks noChangeArrowheads="1"/>
              </p:cNvSpPr>
              <p:nvPr/>
            </p:nvSpPr>
            <p:spPr bwMode="auto">
              <a:xfrm>
                <a:off x="2823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Rectangle 32"/>
              <p:cNvSpPr>
                <a:spLocks noChangeArrowheads="1"/>
              </p:cNvSpPr>
              <p:nvPr/>
            </p:nvSpPr>
            <p:spPr bwMode="auto">
              <a:xfrm>
                <a:off x="2784" y="4030"/>
                <a:ext cx="50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33"/>
              <p:cNvSpPr>
                <a:spLocks noEditPoints="1"/>
              </p:cNvSpPr>
              <p:nvPr/>
            </p:nvSpPr>
            <p:spPr bwMode="auto">
              <a:xfrm>
                <a:off x="2349" y="2828"/>
                <a:ext cx="1784" cy="1784"/>
              </a:xfrm>
              <a:custGeom>
                <a:avLst/>
                <a:gdLst>
                  <a:gd name="T0" fmla="*/ 7890 w 8922"/>
                  <a:gd name="T1" fmla="*/ 8635 h 8922"/>
                  <a:gd name="T2" fmla="*/ 6371 w 8922"/>
                  <a:gd name="T3" fmla="*/ 5925 h 8922"/>
                  <a:gd name="T4" fmla="*/ 8637 w 8922"/>
                  <a:gd name="T5" fmla="*/ 8222 h 8922"/>
                  <a:gd name="T6" fmla="*/ 6469 w 8922"/>
                  <a:gd name="T7" fmla="*/ 5075 h 8922"/>
                  <a:gd name="T8" fmla="*/ 6218 w 8922"/>
                  <a:gd name="T9" fmla="*/ 5186 h 8922"/>
                  <a:gd name="T10" fmla="*/ 2975 w 8922"/>
                  <a:gd name="T11" fmla="*/ 1894 h 8922"/>
                  <a:gd name="T12" fmla="*/ 3304 w 8922"/>
                  <a:gd name="T13" fmla="*/ 1266 h 8922"/>
                  <a:gd name="T14" fmla="*/ 3801 w 8922"/>
                  <a:gd name="T15" fmla="*/ 764 h 8922"/>
                  <a:gd name="T16" fmla="*/ 4323 w 8922"/>
                  <a:gd name="T17" fmla="*/ 466 h 8922"/>
                  <a:gd name="T18" fmla="*/ 5017 w 8922"/>
                  <a:gd name="T19" fmla="*/ 293 h 8922"/>
                  <a:gd name="T20" fmla="*/ 5712 w 8922"/>
                  <a:gd name="T21" fmla="*/ 325 h 8922"/>
                  <a:gd name="T22" fmla="*/ 6364 w 8922"/>
                  <a:gd name="T23" fmla="*/ 552 h 8922"/>
                  <a:gd name="T24" fmla="*/ 6928 w 8922"/>
                  <a:gd name="T25" fmla="*/ 960 h 8922"/>
                  <a:gd name="T26" fmla="*/ 7360 w 8922"/>
                  <a:gd name="T27" fmla="*/ 1534 h 8922"/>
                  <a:gd name="T28" fmla="*/ 7581 w 8922"/>
                  <a:gd name="T29" fmla="*/ 2101 h 8922"/>
                  <a:gd name="T30" fmla="*/ 7649 w 8922"/>
                  <a:gd name="T31" fmla="*/ 2802 h 8922"/>
                  <a:gd name="T32" fmla="*/ 7517 w 8922"/>
                  <a:gd name="T33" fmla="*/ 3480 h 8922"/>
                  <a:gd name="T34" fmla="*/ 7199 w 8922"/>
                  <a:gd name="T35" fmla="*/ 4094 h 8922"/>
                  <a:gd name="T36" fmla="*/ 6705 w 8922"/>
                  <a:gd name="T37" fmla="*/ 4598 h 8922"/>
                  <a:gd name="T38" fmla="*/ 6075 w 8922"/>
                  <a:gd name="T39" fmla="*/ 4943 h 8922"/>
                  <a:gd name="T40" fmla="*/ 5008 w 8922"/>
                  <a:gd name="T41" fmla="*/ 5083 h 8922"/>
                  <a:gd name="T42" fmla="*/ 4039 w 8922"/>
                  <a:gd name="T43" fmla="*/ 4763 h 8922"/>
                  <a:gd name="T44" fmla="*/ 3288 w 8922"/>
                  <a:gd name="T45" fmla="*/ 4082 h 8922"/>
                  <a:gd name="T46" fmla="*/ 2877 w 8922"/>
                  <a:gd name="T47" fmla="*/ 3143 h 8922"/>
                  <a:gd name="T48" fmla="*/ 2927 w 8922"/>
                  <a:gd name="T49" fmla="*/ 2047 h 8922"/>
                  <a:gd name="T50" fmla="*/ 5382 w 8922"/>
                  <a:gd name="T51" fmla="*/ 8493 h 8922"/>
                  <a:gd name="T52" fmla="*/ 1255 w 8922"/>
                  <a:gd name="T53" fmla="*/ 8643 h 8922"/>
                  <a:gd name="T54" fmla="*/ 1394 w 8922"/>
                  <a:gd name="T55" fmla="*/ 8225 h 8922"/>
                  <a:gd name="T56" fmla="*/ 2586 w 8922"/>
                  <a:gd name="T57" fmla="*/ 3030 h 8922"/>
                  <a:gd name="T58" fmla="*/ 2161 w 8922"/>
                  <a:gd name="T59" fmla="*/ 3596 h 8922"/>
                  <a:gd name="T60" fmla="*/ 3108 w 8922"/>
                  <a:gd name="T61" fmla="*/ 4319 h 8922"/>
                  <a:gd name="T62" fmla="*/ 2175 w 8922"/>
                  <a:gd name="T63" fmla="*/ 4796 h 8922"/>
                  <a:gd name="T64" fmla="*/ 4667 w 8922"/>
                  <a:gd name="T65" fmla="*/ 5301 h 8922"/>
                  <a:gd name="T66" fmla="*/ 5479 w 8922"/>
                  <a:gd name="T67" fmla="*/ 8225 h 8922"/>
                  <a:gd name="T68" fmla="*/ 960 w 8922"/>
                  <a:gd name="T69" fmla="*/ 8550 h 8922"/>
                  <a:gd name="T70" fmla="*/ 570 w 8922"/>
                  <a:gd name="T71" fmla="*/ 8624 h 8922"/>
                  <a:gd name="T72" fmla="*/ 280 w 8922"/>
                  <a:gd name="T73" fmla="*/ 8267 h 8922"/>
                  <a:gd name="T74" fmla="*/ 7361 w 8922"/>
                  <a:gd name="T75" fmla="*/ 5117 h 8922"/>
                  <a:gd name="T76" fmla="*/ 7348 w 8922"/>
                  <a:gd name="T77" fmla="*/ 4367 h 8922"/>
                  <a:gd name="T78" fmla="*/ 7907 w 8922"/>
                  <a:gd name="T79" fmla="*/ 3150 h 8922"/>
                  <a:gd name="T80" fmla="*/ 7905 w 8922"/>
                  <a:gd name="T81" fmla="*/ 2182 h 8922"/>
                  <a:gd name="T82" fmla="*/ 7681 w 8922"/>
                  <a:gd name="T83" fmla="*/ 1504 h 8922"/>
                  <a:gd name="T84" fmla="*/ 7314 w 8922"/>
                  <a:gd name="T85" fmla="*/ 945 h 8922"/>
                  <a:gd name="T86" fmla="*/ 6723 w 8922"/>
                  <a:gd name="T87" fmla="*/ 431 h 8922"/>
                  <a:gd name="T88" fmla="*/ 6021 w 8922"/>
                  <a:gd name="T89" fmla="*/ 110 h 8922"/>
                  <a:gd name="T90" fmla="*/ 5254 w 8922"/>
                  <a:gd name="T91" fmla="*/ 0 h 8922"/>
                  <a:gd name="T92" fmla="*/ 4472 w 8922"/>
                  <a:gd name="T93" fmla="*/ 115 h 8922"/>
                  <a:gd name="T94" fmla="*/ 3820 w 8922"/>
                  <a:gd name="T95" fmla="*/ 411 h 8922"/>
                  <a:gd name="T96" fmla="*/ 3118 w 8922"/>
                  <a:gd name="T97" fmla="*/ 1044 h 8922"/>
                  <a:gd name="T98" fmla="*/ 2681 w 8922"/>
                  <a:gd name="T99" fmla="*/ 1894 h 8922"/>
                  <a:gd name="T100" fmla="*/ 0 w 8922"/>
                  <a:gd name="T101" fmla="*/ 6915 h 8922"/>
                  <a:gd name="T102" fmla="*/ 68 w 8922"/>
                  <a:gd name="T103" fmla="*/ 8529 h 8922"/>
                  <a:gd name="T104" fmla="*/ 334 w 8922"/>
                  <a:gd name="T105" fmla="*/ 8822 h 8922"/>
                  <a:gd name="T106" fmla="*/ 697 w 8922"/>
                  <a:gd name="T107" fmla="*/ 8922 h 8922"/>
                  <a:gd name="T108" fmla="*/ 5365 w 8922"/>
                  <a:gd name="T109" fmla="*/ 8854 h 8922"/>
                  <a:gd name="T110" fmla="*/ 5659 w 8922"/>
                  <a:gd name="T111" fmla="*/ 8589 h 8922"/>
                  <a:gd name="T112" fmla="*/ 5758 w 8922"/>
                  <a:gd name="T113" fmla="*/ 8225 h 8922"/>
                  <a:gd name="T114" fmla="*/ 5981 w 8922"/>
                  <a:gd name="T115" fmla="*/ 5827 h 8922"/>
                  <a:gd name="T116" fmla="*/ 7700 w 8922"/>
                  <a:gd name="T117" fmla="*/ 8868 h 8922"/>
                  <a:gd name="T118" fmla="*/ 8001 w 8922"/>
                  <a:gd name="T119" fmla="*/ 8915 h 8922"/>
                  <a:gd name="T120" fmla="*/ 8710 w 8922"/>
                  <a:gd name="T121" fmla="*/ 8576 h 8922"/>
                  <a:gd name="T122" fmla="*/ 8915 w 8922"/>
                  <a:gd name="T123" fmla="*/ 8090 h 8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22" h="8922">
                    <a:moveTo>
                      <a:pt x="8532" y="8364"/>
                    </a:moveTo>
                    <a:lnTo>
                      <a:pt x="8030" y="8615"/>
                    </a:lnTo>
                    <a:lnTo>
                      <a:pt x="8011" y="8624"/>
                    </a:lnTo>
                    <a:lnTo>
                      <a:pt x="7972" y="8637"/>
                    </a:lnTo>
                    <a:lnTo>
                      <a:pt x="7931" y="8640"/>
                    </a:lnTo>
                    <a:lnTo>
                      <a:pt x="7890" y="8635"/>
                    </a:lnTo>
                    <a:lnTo>
                      <a:pt x="7850" y="8622"/>
                    </a:lnTo>
                    <a:lnTo>
                      <a:pt x="7815" y="8601"/>
                    </a:lnTo>
                    <a:lnTo>
                      <a:pt x="7784" y="8573"/>
                    </a:lnTo>
                    <a:lnTo>
                      <a:pt x="7760" y="8537"/>
                    </a:lnTo>
                    <a:lnTo>
                      <a:pt x="7751" y="8517"/>
                    </a:lnTo>
                    <a:lnTo>
                      <a:pt x="6371" y="5925"/>
                    </a:lnTo>
                    <a:lnTo>
                      <a:pt x="7249" y="5478"/>
                    </a:lnTo>
                    <a:lnTo>
                      <a:pt x="8616" y="8086"/>
                    </a:lnTo>
                    <a:lnTo>
                      <a:pt x="8625" y="8103"/>
                    </a:lnTo>
                    <a:lnTo>
                      <a:pt x="8638" y="8142"/>
                    </a:lnTo>
                    <a:lnTo>
                      <a:pt x="8641" y="8182"/>
                    </a:lnTo>
                    <a:lnTo>
                      <a:pt x="8637" y="8222"/>
                    </a:lnTo>
                    <a:lnTo>
                      <a:pt x="8625" y="8259"/>
                    </a:lnTo>
                    <a:lnTo>
                      <a:pt x="8606" y="8295"/>
                    </a:lnTo>
                    <a:lnTo>
                      <a:pt x="8581" y="8326"/>
                    </a:lnTo>
                    <a:lnTo>
                      <a:pt x="8550" y="8353"/>
                    </a:lnTo>
                    <a:lnTo>
                      <a:pt x="8532" y="8364"/>
                    </a:lnTo>
                    <a:close/>
                    <a:moveTo>
                      <a:pt x="6469" y="5075"/>
                    </a:moveTo>
                    <a:lnTo>
                      <a:pt x="6530" y="5043"/>
                    </a:lnTo>
                    <a:lnTo>
                      <a:pt x="6640" y="4981"/>
                    </a:lnTo>
                    <a:lnTo>
                      <a:pt x="6692" y="4949"/>
                    </a:lnTo>
                    <a:lnTo>
                      <a:pt x="6901" y="5353"/>
                    </a:lnTo>
                    <a:lnTo>
                      <a:pt x="6427" y="5590"/>
                    </a:lnTo>
                    <a:lnTo>
                      <a:pt x="6218" y="5186"/>
                    </a:lnTo>
                    <a:lnTo>
                      <a:pt x="6254" y="5175"/>
                    </a:lnTo>
                    <a:lnTo>
                      <a:pt x="6322" y="5149"/>
                    </a:lnTo>
                    <a:lnTo>
                      <a:pt x="6415" y="5106"/>
                    </a:lnTo>
                    <a:lnTo>
                      <a:pt x="6469" y="5075"/>
                    </a:lnTo>
                    <a:close/>
                    <a:moveTo>
                      <a:pt x="2956" y="1952"/>
                    </a:moveTo>
                    <a:lnTo>
                      <a:pt x="2975" y="1894"/>
                    </a:lnTo>
                    <a:lnTo>
                      <a:pt x="3017" y="1783"/>
                    </a:lnTo>
                    <a:lnTo>
                      <a:pt x="3064" y="1673"/>
                    </a:lnTo>
                    <a:lnTo>
                      <a:pt x="3117" y="1566"/>
                    </a:lnTo>
                    <a:lnTo>
                      <a:pt x="3174" y="1463"/>
                    </a:lnTo>
                    <a:lnTo>
                      <a:pt x="3237" y="1362"/>
                    </a:lnTo>
                    <a:lnTo>
                      <a:pt x="3304" y="1266"/>
                    </a:lnTo>
                    <a:lnTo>
                      <a:pt x="3376" y="1173"/>
                    </a:lnTo>
                    <a:lnTo>
                      <a:pt x="3453" y="1083"/>
                    </a:lnTo>
                    <a:lnTo>
                      <a:pt x="3533" y="997"/>
                    </a:lnTo>
                    <a:lnTo>
                      <a:pt x="3618" y="916"/>
                    </a:lnTo>
                    <a:lnTo>
                      <a:pt x="3708" y="838"/>
                    </a:lnTo>
                    <a:lnTo>
                      <a:pt x="3801" y="764"/>
                    </a:lnTo>
                    <a:lnTo>
                      <a:pt x="3897" y="696"/>
                    </a:lnTo>
                    <a:lnTo>
                      <a:pt x="3997" y="631"/>
                    </a:lnTo>
                    <a:lnTo>
                      <a:pt x="4101" y="572"/>
                    </a:lnTo>
                    <a:lnTo>
                      <a:pt x="4154" y="544"/>
                    </a:lnTo>
                    <a:lnTo>
                      <a:pt x="4211" y="516"/>
                    </a:lnTo>
                    <a:lnTo>
                      <a:pt x="4323" y="466"/>
                    </a:lnTo>
                    <a:lnTo>
                      <a:pt x="4436" y="422"/>
                    </a:lnTo>
                    <a:lnTo>
                      <a:pt x="4551" y="385"/>
                    </a:lnTo>
                    <a:lnTo>
                      <a:pt x="4667" y="352"/>
                    </a:lnTo>
                    <a:lnTo>
                      <a:pt x="4784" y="326"/>
                    </a:lnTo>
                    <a:lnTo>
                      <a:pt x="4900" y="306"/>
                    </a:lnTo>
                    <a:lnTo>
                      <a:pt x="5017" y="293"/>
                    </a:lnTo>
                    <a:lnTo>
                      <a:pt x="5134" y="284"/>
                    </a:lnTo>
                    <a:lnTo>
                      <a:pt x="5251" y="281"/>
                    </a:lnTo>
                    <a:lnTo>
                      <a:pt x="5367" y="284"/>
                    </a:lnTo>
                    <a:lnTo>
                      <a:pt x="5483" y="293"/>
                    </a:lnTo>
                    <a:lnTo>
                      <a:pt x="5598" y="306"/>
                    </a:lnTo>
                    <a:lnTo>
                      <a:pt x="5712" y="325"/>
                    </a:lnTo>
                    <a:lnTo>
                      <a:pt x="5825" y="350"/>
                    </a:lnTo>
                    <a:lnTo>
                      <a:pt x="5936" y="381"/>
                    </a:lnTo>
                    <a:lnTo>
                      <a:pt x="6046" y="415"/>
                    </a:lnTo>
                    <a:lnTo>
                      <a:pt x="6154" y="456"/>
                    </a:lnTo>
                    <a:lnTo>
                      <a:pt x="6260" y="502"/>
                    </a:lnTo>
                    <a:lnTo>
                      <a:pt x="6364" y="552"/>
                    </a:lnTo>
                    <a:lnTo>
                      <a:pt x="6465" y="608"/>
                    </a:lnTo>
                    <a:lnTo>
                      <a:pt x="6563" y="669"/>
                    </a:lnTo>
                    <a:lnTo>
                      <a:pt x="6659" y="734"/>
                    </a:lnTo>
                    <a:lnTo>
                      <a:pt x="6752" y="805"/>
                    </a:lnTo>
                    <a:lnTo>
                      <a:pt x="6841" y="879"/>
                    </a:lnTo>
                    <a:lnTo>
                      <a:pt x="6928" y="960"/>
                    </a:lnTo>
                    <a:lnTo>
                      <a:pt x="7011" y="1044"/>
                    </a:lnTo>
                    <a:lnTo>
                      <a:pt x="7089" y="1133"/>
                    </a:lnTo>
                    <a:lnTo>
                      <a:pt x="7163" y="1226"/>
                    </a:lnTo>
                    <a:lnTo>
                      <a:pt x="7233" y="1325"/>
                    </a:lnTo>
                    <a:lnTo>
                      <a:pt x="7299" y="1427"/>
                    </a:lnTo>
                    <a:lnTo>
                      <a:pt x="7360" y="1534"/>
                    </a:lnTo>
                    <a:lnTo>
                      <a:pt x="7389" y="1589"/>
                    </a:lnTo>
                    <a:lnTo>
                      <a:pt x="7416" y="1645"/>
                    </a:lnTo>
                    <a:lnTo>
                      <a:pt x="7467" y="1757"/>
                    </a:lnTo>
                    <a:lnTo>
                      <a:pt x="7511" y="1871"/>
                    </a:lnTo>
                    <a:lnTo>
                      <a:pt x="7548" y="1986"/>
                    </a:lnTo>
                    <a:lnTo>
                      <a:pt x="7581" y="2101"/>
                    </a:lnTo>
                    <a:lnTo>
                      <a:pt x="7606" y="2218"/>
                    </a:lnTo>
                    <a:lnTo>
                      <a:pt x="7627" y="2335"/>
                    </a:lnTo>
                    <a:lnTo>
                      <a:pt x="7640" y="2452"/>
                    </a:lnTo>
                    <a:lnTo>
                      <a:pt x="7649" y="2569"/>
                    </a:lnTo>
                    <a:lnTo>
                      <a:pt x="7652" y="2686"/>
                    </a:lnTo>
                    <a:lnTo>
                      <a:pt x="7649" y="2802"/>
                    </a:lnTo>
                    <a:lnTo>
                      <a:pt x="7640" y="2918"/>
                    </a:lnTo>
                    <a:lnTo>
                      <a:pt x="7627" y="3033"/>
                    </a:lnTo>
                    <a:lnTo>
                      <a:pt x="7607" y="3147"/>
                    </a:lnTo>
                    <a:lnTo>
                      <a:pt x="7583" y="3260"/>
                    </a:lnTo>
                    <a:lnTo>
                      <a:pt x="7552" y="3371"/>
                    </a:lnTo>
                    <a:lnTo>
                      <a:pt x="7517" y="3480"/>
                    </a:lnTo>
                    <a:lnTo>
                      <a:pt x="7477" y="3588"/>
                    </a:lnTo>
                    <a:lnTo>
                      <a:pt x="7431" y="3695"/>
                    </a:lnTo>
                    <a:lnTo>
                      <a:pt x="7381" y="3798"/>
                    </a:lnTo>
                    <a:lnTo>
                      <a:pt x="7324" y="3900"/>
                    </a:lnTo>
                    <a:lnTo>
                      <a:pt x="7264" y="3998"/>
                    </a:lnTo>
                    <a:lnTo>
                      <a:pt x="7199" y="4094"/>
                    </a:lnTo>
                    <a:lnTo>
                      <a:pt x="7128" y="4187"/>
                    </a:lnTo>
                    <a:lnTo>
                      <a:pt x="7053" y="4276"/>
                    </a:lnTo>
                    <a:lnTo>
                      <a:pt x="6973" y="4363"/>
                    </a:lnTo>
                    <a:lnTo>
                      <a:pt x="6888" y="4444"/>
                    </a:lnTo>
                    <a:lnTo>
                      <a:pt x="6800" y="4524"/>
                    </a:lnTo>
                    <a:lnTo>
                      <a:pt x="6705" y="4598"/>
                    </a:lnTo>
                    <a:lnTo>
                      <a:pt x="6608" y="4668"/>
                    </a:lnTo>
                    <a:lnTo>
                      <a:pt x="6506" y="4734"/>
                    </a:lnTo>
                    <a:lnTo>
                      <a:pt x="6398" y="4795"/>
                    </a:lnTo>
                    <a:lnTo>
                      <a:pt x="6344" y="4824"/>
                    </a:lnTo>
                    <a:lnTo>
                      <a:pt x="6255" y="4868"/>
                    </a:lnTo>
                    <a:lnTo>
                      <a:pt x="6075" y="4943"/>
                    </a:lnTo>
                    <a:lnTo>
                      <a:pt x="5896" y="5003"/>
                    </a:lnTo>
                    <a:lnTo>
                      <a:pt x="5716" y="5048"/>
                    </a:lnTo>
                    <a:lnTo>
                      <a:pt x="5537" y="5077"/>
                    </a:lnTo>
                    <a:lnTo>
                      <a:pt x="5359" y="5093"/>
                    </a:lnTo>
                    <a:lnTo>
                      <a:pt x="5182" y="5095"/>
                    </a:lnTo>
                    <a:lnTo>
                      <a:pt x="5008" y="5083"/>
                    </a:lnTo>
                    <a:lnTo>
                      <a:pt x="4836" y="5059"/>
                    </a:lnTo>
                    <a:lnTo>
                      <a:pt x="4668" y="5022"/>
                    </a:lnTo>
                    <a:lnTo>
                      <a:pt x="4503" y="4974"/>
                    </a:lnTo>
                    <a:lnTo>
                      <a:pt x="4343" y="4915"/>
                    </a:lnTo>
                    <a:lnTo>
                      <a:pt x="4189" y="4844"/>
                    </a:lnTo>
                    <a:lnTo>
                      <a:pt x="4039" y="4763"/>
                    </a:lnTo>
                    <a:lnTo>
                      <a:pt x="3895" y="4671"/>
                    </a:lnTo>
                    <a:lnTo>
                      <a:pt x="3758" y="4571"/>
                    </a:lnTo>
                    <a:lnTo>
                      <a:pt x="3628" y="4461"/>
                    </a:lnTo>
                    <a:lnTo>
                      <a:pt x="3507" y="4343"/>
                    </a:lnTo>
                    <a:lnTo>
                      <a:pt x="3393" y="4216"/>
                    </a:lnTo>
                    <a:lnTo>
                      <a:pt x="3288" y="4082"/>
                    </a:lnTo>
                    <a:lnTo>
                      <a:pt x="3192" y="3940"/>
                    </a:lnTo>
                    <a:lnTo>
                      <a:pt x="3108" y="3793"/>
                    </a:lnTo>
                    <a:lnTo>
                      <a:pt x="3032" y="3638"/>
                    </a:lnTo>
                    <a:lnTo>
                      <a:pt x="2968" y="3478"/>
                    </a:lnTo>
                    <a:lnTo>
                      <a:pt x="2917" y="3313"/>
                    </a:lnTo>
                    <a:lnTo>
                      <a:pt x="2877" y="3143"/>
                    </a:lnTo>
                    <a:lnTo>
                      <a:pt x="2850" y="2968"/>
                    </a:lnTo>
                    <a:lnTo>
                      <a:pt x="2837" y="2790"/>
                    </a:lnTo>
                    <a:lnTo>
                      <a:pt x="2837" y="2608"/>
                    </a:lnTo>
                    <a:lnTo>
                      <a:pt x="2851" y="2423"/>
                    </a:lnTo>
                    <a:lnTo>
                      <a:pt x="2881" y="2236"/>
                    </a:lnTo>
                    <a:lnTo>
                      <a:pt x="2927" y="2047"/>
                    </a:lnTo>
                    <a:lnTo>
                      <a:pt x="2956" y="1952"/>
                    </a:lnTo>
                    <a:close/>
                    <a:moveTo>
                      <a:pt x="5479" y="8225"/>
                    </a:moveTo>
                    <a:lnTo>
                      <a:pt x="5478" y="8269"/>
                    </a:lnTo>
                    <a:lnTo>
                      <a:pt x="5460" y="8351"/>
                    </a:lnTo>
                    <a:lnTo>
                      <a:pt x="5428" y="8427"/>
                    </a:lnTo>
                    <a:lnTo>
                      <a:pt x="5382" y="8493"/>
                    </a:lnTo>
                    <a:lnTo>
                      <a:pt x="5324" y="8550"/>
                    </a:lnTo>
                    <a:lnTo>
                      <a:pt x="5257" y="8594"/>
                    </a:lnTo>
                    <a:lnTo>
                      <a:pt x="5182" y="8625"/>
                    </a:lnTo>
                    <a:lnTo>
                      <a:pt x="5103" y="8641"/>
                    </a:lnTo>
                    <a:lnTo>
                      <a:pt x="5061" y="8643"/>
                    </a:lnTo>
                    <a:lnTo>
                      <a:pt x="1255" y="8643"/>
                    </a:lnTo>
                    <a:lnTo>
                      <a:pt x="1285" y="8600"/>
                    </a:lnTo>
                    <a:lnTo>
                      <a:pt x="1336" y="8502"/>
                    </a:lnTo>
                    <a:lnTo>
                      <a:pt x="1373" y="8395"/>
                    </a:lnTo>
                    <a:lnTo>
                      <a:pt x="1389" y="8310"/>
                    </a:lnTo>
                    <a:lnTo>
                      <a:pt x="1394" y="8253"/>
                    </a:lnTo>
                    <a:lnTo>
                      <a:pt x="1394" y="8225"/>
                    </a:lnTo>
                    <a:lnTo>
                      <a:pt x="1394" y="2579"/>
                    </a:lnTo>
                    <a:lnTo>
                      <a:pt x="2565" y="2579"/>
                    </a:lnTo>
                    <a:lnTo>
                      <a:pt x="2563" y="2644"/>
                    </a:lnTo>
                    <a:lnTo>
                      <a:pt x="2565" y="2774"/>
                    </a:lnTo>
                    <a:lnTo>
                      <a:pt x="2572" y="2902"/>
                    </a:lnTo>
                    <a:lnTo>
                      <a:pt x="2586" y="3030"/>
                    </a:lnTo>
                    <a:lnTo>
                      <a:pt x="2606" y="3156"/>
                    </a:lnTo>
                    <a:lnTo>
                      <a:pt x="2631" y="3283"/>
                    </a:lnTo>
                    <a:lnTo>
                      <a:pt x="2661" y="3408"/>
                    </a:lnTo>
                    <a:lnTo>
                      <a:pt x="2698" y="3534"/>
                    </a:lnTo>
                    <a:lnTo>
                      <a:pt x="2719" y="3596"/>
                    </a:lnTo>
                    <a:lnTo>
                      <a:pt x="2161" y="3596"/>
                    </a:lnTo>
                    <a:lnTo>
                      <a:pt x="2161" y="3876"/>
                    </a:lnTo>
                    <a:lnTo>
                      <a:pt x="2830" y="3876"/>
                    </a:lnTo>
                    <a:lnTo>
                      <a:pt x="2865" y="3942"/>
                    </a:lnTo>
                    <a:lnTo>
                      <a:pt x="2939" y="4073"/>
                    </a:lnTo>
                    <a:lnTo>
                      <a:pt x="3020" y="4199"/>
                    </a:lnTo>
                    <a:lnTo>
                      <a:pt x="3108" y="4319"/>
                    </a:lnTo>
                    <a:lnTo>
                      <a:pt x="3202" y="4434"/>
                    </a:lnTo>
                    <a:lnTo>
                      <a:pt x="3302" y="4544"/>
                    </a:lnTo>
                    <a:lnTo>
                      <a:pt x="3410" y="4648"/>
                    </a:lnTo>
                    <a:lnTo>
                      <a:pt x="3524" y="4748"/>
                    </a:lnTo>
                    <a:lnTo>
                      <a:pt x="3583" y="4796"/>
                    </a:lnTo>
                    <a:lnTo>
                      <a:pt x="2175" y="4796"/>
                    </a:lnTo>
                    <a:lnTo>
                      <a:pt x="2175" y="5075"/>
                    </a:lnTo>
                    <a:lnTo>
                      <a:pt x="4043" y="5075"/>
                    </a:lnTo>
                    <a:lnTo>
                      <a:pt x="4132" y="5118"/>
                    </a:lnTo>
                    <a:lnTo>
                      <a:pt x="4310" y="5192"/>
                    </a:lnTo>
                    <a:lnTo>
                      <a:pt x="4488" y="5252"/>
                    </a:lnTo>
                    <a:lnTo>
                      <a:pt x="4667" y="5301"/>
                    </a:lnTo>
                    <a:lnTo>
                      <a:pt x="4845" y="5334"/>
                    </a:lnTo>
                    <a:lnTo>
                      <a:pt x="5025" y="5355"/>
                    </a:lnTo>
                    <a:lnTo>
                      <a:pt x="5206" y="5363"/>
                    </a:lnTo>
                    <a:lnTo>
                      <a:pt x="5388" y="5360"/>
                    </a:lnTo>
                    <a:lnTo>
                      <a:pt x="5479" y="5353"/>
                    </a:lnTo>
                    <a:lnTo>
                      <a:pt x="5479" y="8225"/>
                    </a:lnTo>
                    <a:close/>
                    <a:moveTo>
                      <a:pt x="1116" y="8225"/>
                    </a:moveTo>
                    <a:lnTo>
                      <a:pt x="1114" y="8269"/>
                    </a:lnTo>
                    <a:lnTo>
                      <a:pt x="1097" y="8351"/>
                    </a:lnTo>
                    <a:lnTo>
                      <a:pt x="1063" y="8427"/>
                    </a:lnTo>
                    <a:lnTo>
                      <a:pt x="1017" y="8493"/>
                    </a:lnTo>
                    <a:lnTo>
                      <a:pt x="960" y="8550"/>
                    </a:lnTo>
                    <a:lnTo>
                      <a:pt x="893" y="8594"/>
                    </a:lnTo>
                    <a:lnTo>
                      <a:pt x="819" y="8625"/>
                    </a:lnTo>
                    <a:lnTo>
                      <a:pt x="738" y="8641"/>
                    </a:lnTo>
                    <a:lnTo>
                      <a:pt x="697" y="8643"/>
                    </a:lnTo>
                    <a:lnTo>
                      <a:pt x="653" y="8641"/>
                    </a:lnTo>
                    <a:lnTo>
                      <a:pt x="570" y="8624"/>
                    </a:lnTo>
                    <a:lnTo>
                      <a:pt x="495" y="8592"/>
                    </a:lnTo>
                    <a:lnTo>
                      <a:pt x="428" y="8546"/>
                    </a:lnTo>
                    <a:lnTo>
                      <a:pt x="372" y="8488"/>
                    </a:lnTo>
                    <a:lnTo>
                      <a:pt x="327" y="8420"/>
                    </a:lnTo>
                    <a:lnTo>
                      <a:pt x="297" y="8346"/>
                    </a:lnTo>
                    <a:lnTo>
                      <a:pt x="280" y="8267"/>
                    </a:lnTo>
                    <a:lnTo>
                      <a:pt x="279" y="8225"/>
                    </a:lnTo>
                    <a:lnTo>
                      <a:pt x="279" y="7193"/>
                    </a:lnTo>
                    <a:lnTo>
                      <a:pt x="1116" y="7193"/>
                    </a:lnTo>
                    <a:lnTo>
                      <a:pt x="1116" y="8225"/>
                    </a:lnTo>
                    <a:close/>
                    <a:moveTo>
                      <a:pt x="8867" y="7946"/>
                    </a:moveTo>
                    <a:lnTo>
                      <a:pt x="7361" y="5117"/>
                    </a:lnTo>
                    <a:lnTo>
                      <a:pt x="7165" y="5214"/>
                    </a:lnTo>
                    <a:lnTo>
                      <a:pt x="6943" y="4767"/>
                    </a:lnTo>
                    <a:lnTo>
                      <a:pt x="6988" y="4732"/>
                    </a:lnTo>
                    <a:lnTo>
                      <a:pt x="7075" y="4656"/>
                    </a:lnTo>
                    <a:lnTo>
                      <a:pt x="7198" y="4537"/>
                    </a:lnTo>
                    <a:lnTo>
                      <a:pt x="7348" y="4367"/>
                    </a:lnTo>
                    <a:lnTo>
                      <a:pt x="7483" y="4185"/>
                    </a:lnTo>
                    <a:lnTo>
                      <a:pt x="7603" y="3994"/>
                    </a:lnTo>
                    <a:lnTo>
                      <a:pt x="7704" y="3793"/>
                    </a:lnTo>
                    <a:lnTo>
                      <a:pt x="7790" y="3585"/>
                    </a:lnTo>
                    <a:lnTo>
                      <a:pt x="7858" y="3370"/>
                    </a:lnTo>
                    <a:lnTo>
                      <a:pt x="7907" y="3150"/>
                    </a:lnTo>
                    <a:lnTo>
                      <a:pt x="7938" y="2925"/>
                    </a:lnTo>
                    <a:lnTo>
                      <a:pt x="7951" y="2698"/>
                    </a:lnTo>
                    <a:lnTo>
                      <a:pt x="7946" y="2527"/>
                    </a:lnTo>
                    <a:lnTo>
                      <a:pt x="7937" y="2412"/>
                    </a:lnTo>
                    <a:lnTo>
                      <a:pt x="7924" y="2297"/>
                    </a:lnTo>
                    <a:lnTo>
                      <a:pt x="7905" y="2182"/>
                    </a:lnTo>
                    <a:lnTo>
                      <a:pt x="7881" y="2068"/>
                    </a:lnTo>
                    <a:lnTo>
                      <a:pt x="7851" y="1954"/>
                    </a:lnTo>
                    <a:lnTo>
                      <a:pt x="7817" y="1840"/>
                    </a:lnTo>
                    <a:lnTo>
                      <a:pt x="7777" y="1728"/>
                    </a:lnTo>
                    <a:lnTo>
                      <a:pt x="7732" y="1616"/>
                    </a:lnTo>
                    <a:lnTo>
                      <a:pt x="7681" y="1504"/>
                    </a:lnTo>
                    <a:lnTo>
                      <a:pt x="7654" y="1450"/>
                    </a:lnTo>
                    <a:lnTo>
                      <a:pt x="7621" y="1388"/>
                    </a:lnTo>
                    <a:lnTo>
                      <a:pt x="7552" y="1270"/>
                    </a:lnTo>
                    <a:lnTo>
                      <a:pt x="7477" y="1157"/>
                    </a:lnTo>
                    <a:lnTo>
                      <a:pt x="7398" y="1049"/>
                    </a:lnTo>
                    <a:lnTo>
                      <a:pt x="7314" y="945"/>
                    </a:lnTo>
                    <a:lnTo>
                      <a:pt x="7225" y="847"/>
                    </a:lnTo>
                    <a:lnTo>
                      <a:pt x="7132" y="753"/>
                    </a:lnTo>
                    <a:lnTo>
                      <a:pt x="7036" y="664"/>
                    </a:lnTo>
                    <a:lnTo>
                      <a:pt x="6934" y="581"/>
                    </a:lnTo>
                    <a:lnTo>
                      <a:pt x="6831" y="503"/>
                    </a:lnTo>
                    <a:lnTo>
                      <a:pt x="6723" y="431"/>
                    </a:lnTo>
                    <a:lnTo>
                      <a:pt x="6612" y="363"/>
                    </a:lnTo>
                    <a:lnTo>
                      <a:pt x="6498" y="301"/>
                    </a:lnTo>
                    <a:lnTo>
                      <a:pt x="6382" y="245"/>
                    </a:lnTo>
                    <a:lnTo>
                      <a:pt x="6264" y="194"/>
                    </a:lnTo>
                    <a:lnTo>
                      <a:pt x="6143" y="150"/>
                    </a:lnTo>
                    <a:lnTo>
                      <a:pt x="6021" y="110"/>
                    </a:lnTo>
                    <a:lnTo>
                      <a:pt x="5896" y="76"/>
                    </a:lnTo>
                    <a:lnTo>
                      <a:pt x="5770" y="49"/>
                    </a:lnTo>
                    <a:lnTo>
                      <a:pt x="5642" y="27"/>
                    </a:lnTo>
                    <a:lnTo>
                      <a:pt x="5513" y="13"/>
                    </a:lnTo>
                    <a:lnTo>
                      <a:pt x="5384" y="3"/>
                    </a:lnTo>
                    <a:lnTo>
                      <a:pt x="5254" y="0"/>
                    </a:lnTo>
                    <a:lnTo>
                      <a:pt x="5123" y="3"/>
                    </a:lnTo>
                    <a:lnTo>
                      <a:pt x="4993" y="13"/>
                    </a:lnTo>
                    <a:lnTo>
                      <a:pt x="4862" y="28"/>
                    </a:lnTo>
                    <a:lnTo>
                      <a:pt x="4731" y="50"/>
                    </a:lnTo>
                    <a:lnTo>
                      <a:pt x="4602" y="79"/>
                    </a:lnTo>
                    <a:lnTo>
                      <a:pt x="4472" y="115"/>
                    </a:lnTo>
                    <a:lnTo>
                      <a:pt x="4344" y="157"/>
                    </a:lnTo>
                    <a:lnTo>
                      <a:pt x="4217" y="206"/>
                    </a:lnTo>
                    <a:lnTo>
                      <a:pt x="4091" y="262"/>
                    </a:lnTo>
                    <a:lnTo>
                      <a:pt x="4029" y="293"/>
                    </a:lnTo>
                    <a:lnTo>
                      <a:pt x="3958" y="330"/>
                    </a:lnTo>
                    <a:lnTo>
                      <a:pt x="3820" y="411"/>
                    </a:lnTo>
                    <a:lnTo>
                      <a:pt x="3687" y="500"/>
                    </a:lnTo>
                    <a:lnTo>
                      <a:pt x="3559" y="595"/>
                    </a:lnTo>
                    <a:lnTo>
                      <a:pt x="3439" y="697"/>
                    </a:lnTo>
                    <a:lnTo>
                      <a:pt x="3325" y="807"/>
                    </a:lnTo>
                    <a:lnTo>
                      <a:pt x="3217" y="923"/>
                    </a:lnTo>
                    <a:lnTo>
                      <a:pt x="3118" y="1044"/>
                    </a:lnTo>
                    <a:lnTo>
                      <a:pt x="3025" y="1173"/>
                    </a:lnTo>
                    <a:lnTo>
                      <a:pt x="2939" y="1307"/>
                    </a:lnTo>
                    <a:lnTo>
                      <a:pt x="2863" y="1446"/>
                    </a:lnTo>
                    <a:lnTo>
                      <a:pt x="2794" y="1590"/>
                    </a:lnTo>
                    <a:lnTo>
                      <a:pt x="2733" y="1741"/>
                    </a:lnTo>
                    <a:lnTo>
                      <a:pt x="2681" y="1894"/>
                    </a:lnTo>
                    <a:lnTo>
                      <a:pt x="2639" y="2053"/>
                    </a:lnTo>
                    <a:lnTo>
                      <a:pt x="2606" y="2216"/>
                    </a:lnTo>
                    <a:lnTo>
                      <a:pt x="2593" y="2300"/>
                    </a:lnTo>
                    <a:lnTo>
                      <a:pt x="1116" y="2300"/>
                    </a:lnTo>
                    <a:lnTo>
                      <a:pt x="1116" y="6915"/>
                    </a:lnTo>
                    <a:lnTo>
                      <a:pt x="0" y="6915"/>
                    </a:lnTo>
                    <a:lnTo>
                      <a:pt x="0" y="8225"/>
                    </a:lnTo>
                    <a:lnTo>
                      <a:pt x="1" y="8261"/>
                    </a:lnTo>
                    <a:lnTo>
                      <a:pt x="7" y="8332"/>
                    </a:lnTo>
                    <a:lnTo>
                      <a:pt x="21" y="8400"/>
                    </a:lnTo>
                    <a:lnTo>
                      <a:pt x="42" y="8466"/>
                    </a:lnTo>
                    <a:lnTo>
                      <a:pt x="68" y="8529"/>
                    </a:lnTo>
                    <a:lnTo>
                      <a:pt x="99" y="8589"/>
                    </a:lnTo>
                    <a:lnTo>
                      <a:pt x="137" y="8644"/>
                    </a:lnTo>
                    <a:lnTo>
                      <a:pt x="179" y="8695"/>
                    </a:lnTo>
                    <a:lnTo>
                      <a:pt x="226" y="8742"/>
                    </a:lnTo>
                    <a:lnTo>
                      <a:pt x="277" y="8785"/>
                    </a:lnTo>
                    <a:lnTo>
                      <a:pt x="334" y="8822"/>
                    </a:lnTo>
                    <a:lnTo>
                      <a:pt x="392" y="8854"/>
                    </a:lnTo>
                    <a:lnTo>
                      <a:pt x="455" y="8880"/>
                    </a:lnTo>
                    <a:lnTo>
                      <a:pt x="521" y="8900"/>
                    </a:lnTo>
                    <a:lnTo>
                      <a:pt x="590" y="8914"/>
                    </a:lnTo>
                    <a:lnTo>
                      <a:pt x="661" y="8921"/>
                    </a:lnTo>
                    <a:lnTo>
                      <a:pt x="697" y="8922"/>
                    </a:lnTo>
                    <a:lnTo>
                      <a:pt x="5061" y="8922"/>
                    </a:lnTo>
                    <a:lnTo>
                      <a:pt x="5097" y="8921"/>
                    </a:lnTo>
                    <a:lnTo>
                      <a:pt x="5168" y="8914"/>
                    </a:lnTo>
                    <a:lnTo>
                      <a:pt x="5236" y="8900"/>
                    </a:lnTo>
                    <a:lnTo>
                      <a:pt x="5302" y="8880"/>
                    </a:lnTo>
                    <a:lnTo>
                      <a:pt x="5365" y="8854"/>
                    </a:lnTo>
                    <a:lnTo>
                      <a:pt x="5425" y="8822"/>
                    </a:lnTo>
                    <a:lnTo>
                      <a:pt x="5480" y="8785"/>
                    </a:lnTo>
                    <a:lnTo>
                      <a:pt x="5531" y="8742"/>
                    </a:lnTo>
                    <a:lnTo>
                      <a:pt x="5578" y="8695"/>
                    </a:lnTo>
                    <a:lnTo>
                      <a:pt x="5621" y="8644"/>
                    </a:lnTo>
                    <a:lnTo>
                      <a:pt x="5659" y="8589"/>
                    </a:lnTo>
                    <a:lnTo>
                      <a:pt x="5690" y="8529"/>
                    </a:lnTo>
                    <a:lnTo>
                      <a:pt x="5716" y="8466"/>
                    </a:lnTo>
                    <a:lnTo>
                      <a:pt x="5736" y="8400"/>
                    </a:lnTo>
                    <a:lnTo>
                      <a:pt x="5750" y="8332"/>
                    </a:lnTo>
                    <a:lnTo>
                      <a:pt x="5757" y="8261"/>
                    </a:lnTo>
                    <a:lnTo>
                      <a:pt x="5758" y="8225"/>
                    </a:lnTo>
                    <a:lnTo>
                      <a:pt x="5758" y="5326"/>
                    </a:lnTo>
                    <a:lnTo>
                      <a:pt x="5810" y="5315"/>
                    </a:lnTo>
                    <a:lnTo>
                      <a:pt x="5915" y="5289"/>
                    </a:lnTo>
                    <a:lnTo>
                      <a:pt x="5967" y="5269"/>
                    </a:lnTo>
                    <a:lnTo>
                      <a:pt x="6190" y="5716"/>
                    </a:lnTo>
                    <a:lnTo>
                      <a:pt x="5981" y="5827"/>
                    </a:lnTo>
                    <a:lnTo>
                      <a:pt x="7486" y="8657"/>
                    </a:lnTo>
                    <a:lnTo>
                      <a:pt x="7503" y="8688"/>
                    </a:lnTo>
                    <a:lnTo>
                      <a:pt x="7543" y="8743"/>
                    </a:lnTo>
                    <a:lnTo>
                      <a:pt x="7590" y="8792"/>
                    </a:lnTo>
                    <a:lnTo>
                      <a:pt x="7642" y="8834"/>
                    </a:lnTo>
                    <a:lnTo>
                      <a:pt x="7700" y="8868"/>
                    </a:lnTo>
                    <a:lnTo>
                      <a:pt x="7761" y="8894"/>
                    </a:lnTo>
                    <a:lnTo>
                      <a:pt x="7824" y="8912"/>
                    </a:lnTo>
                    <a:lnTo>
                      <a:pt x="7887" y="8921"/>
                    </a:lnTo>
                    <a:lnTo>
                      <a:pt x="7918" y="8922"/>
                    </a:lnTo>
                    <a:lnTo>
                      <a:pt x="7946" y="8921"/>
                    </a:lnTo>
                    <a:lnTo>
                      <a:pt x="8001" y="8915"/>
                    </a:lnTo>
                    <a:lnTo>
                      <a:pt x="8058" y="8902"/>
                    </a:lnTo>
                    <a:lnTo>
                      <a:pt x="8115" y="8880"/>
                    </a:lnTo>
                    <a:lnTo>
                      <a:pt x="8142" y="8866"/>
                    </a:lnTo>
                    <a:lnTo>
                      <a:pt x="8644" y="8615"/>
                    </a:lnTo>
                    <a:lnTo>
                      <a:pt x="8667" y="8603"/>
                    </a:lnTo>
                    <a:lnTo>
                      <a:pt x="8710" y="8576"/>
                    </a:lnTo>
                    <a:lnTo>
                      <a:pt x="8768" y="8529"/>
                    </a:lnTo>
                    <a:lnTo>
                      <a:pt x="8832" y="8455"/>
                    </a:lnTo>
                    <a:lnTo>
                      <a:pt x="8880" y="8372"/>
                    </a:lnTo>
                    <a:lnTo>
                      <a:pt x="8910" y="8282"/>
                    </a:lnTo>
                    <a:lnTo>
                      <a:pt x="8922" y="8187"/>
                    </a:lnTo>
                    <a:lnTo>
                      <a:pt x="8915" y="8090"/>
                    </a:lnTo>
                    <a:lnTo>
                      <a:pt x="8896" y="8018"/>
                    </a:lnTo>
                    <a:lnTo>
                      <a:pt x="8878" y="7970"/>
                    </a:lnTo>
                    <a:lnTo>
                      <a:pt x="8867" y="7946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34"/>
              <p:cNvSpPr>
                <a:spLocks/>
              </p:cNvSpPr>
              <p:nvPr/>
            </p:nvSpPr>
            <p:spPr bwMode="auto">
              <a:xfrm>
                <a:off x="3728" y="4053"/>
                <a:ext cx="75" cy="76"/>
              </a:xfrm>
              <a:custGeom>
                <a:avLst/>
                <a:gdLst>
                  <a:gd name="T0" fmla="*/ 0 w 378"/>
                  <a:gd name="T1" fmla="*/ 135 h 379"/>
                  <a:gd name="T2" fmla="*/ 243 w 378"/>
                  <a:gd name="T3" fmla="*/ 0 h 379"/>
                  <a:gd name="T4" fmla="*/ 378 w 378"/>
                  <a:gd name="T5" fmla="*/ 244 h 379"/>
                  <a:gd name="T6" fmla="*/ 135 w 378"/>
                  <a:gd name="T7" fmla="*/ 379 h 379"/>
                  <a:gd name="T8" fmla="*/ 0 w 378"/>
                  <a:gd name="T9" fmla="*/ 135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379">
                    <a:moveTo>
                      <a:pt x="0" y="135"/>
                    </a:moveTo>
                    <a:lnTo>
                      <a:pt x="243" y="0"/>
                    </a:lnTo>
                    <a:lnTo>
                      <a:pt x="378" y="244"/>
                    </a:lnTo>
                    <a:lnTo>
                      <a:pt x="135" y="37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35"/>
              <p:cNvSpPr>
                <a:spLocks/>
              </p:cNvSpPr>
              <p:nvPr/>
            </p:nvSpPr>
            <p:spPr bwMode="auto">
              <a:xfrm>
                <a:off x="3808" y="4197"/>
                <a:ext cx="76" cy="76"/>
              </a:xfrm>
              <a:custGeom>
                <a:avLst/>
                <a:gdLst>
                  <a:gd name="T0" fmla="*/ 0 w 380"/>
                  <a:gd name="T1" fmla="*/ 135 h 378"/>
                  <a:gd name="T2" fmla="*/ 245 w 380"/>
                  <a:gd name="T3" fmla="*/ 0 h 378"/>
                  <a:gd name="T4" fmla="*/ 380 w 380"/>
                  <a:gd name="T5" fmla="*/ 243 h 378"/>
                  <a:gd name="T6" fmla="*/ 135 w 380"/>
                  <a:gd name="T7" fmla="*/ 378 h 378"/>
                  <a:gd name="T8" fmla="*/ 0 w 380"/>
                  <a:gd name="T9" fmla="*/ 135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78">
                    <a:moveTo>
                      <a:pt x="0" y="135"/>
                    </a:moveTo>
                    <a:lnTo>
                      <a:pt x="245" y="0"/>
                    </a:lnTo>
                    <a:lnTo>
                      <a:pt x="380" y="243"/>
                    </a:lnTo>
                    <a:lnTo>
                      <a:pt x="135" y="378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36"/>
              <p:cNvSpPr>
                <a:spLocks/>
              </p:cNvSpPr>
              <p:nvPr/>
            </p:nvSpPr>
            <p:spPr bwMode="auto">
              <a:xfrm>
                <a:off x="3887" y="4346"/>
                <a:ext cx="76" cy="76"/>
              </a:xfrm>
              <a:custGeom>
                <a:avLst/>
                <a:gdLst>
                  <a:gd name="T0" fmla="*/ 0 w 379"/>
                  <a:gd name="T1" fmla="*/ 135 h 380"/>
                  <a:gd name="T2" fmla="*/ 244 w 379"/>
                  <a:gd name="T3" fmla="*/ 0 h 380"/>
                  <a:gd name="T4" fmla="*/ 379 w 379"/>
                  <a:gd name="T5" fmla="*/ 245 h 380"/>
                  <a:gd name="T6" fmla="*/ 135 w 379"/>
                  <a:gd name="T7" fmla="*/ 380 h 380"/>
                  <a:gd name="T8" fmla="*/ 0 w 379"/>
                  <a:gd name="T9" fmla="*/ 13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380">
                    <a:moveTo>
                      <a:pt x="0" y="135"/>
                    </a:moveTo>
                    <a:lnTo>
                      <a:pt x="244" y="0"/>
                    </a:lnTo>
                    <a:lnTo>
                      <a:pt x="379" y="245"/>
                    </a:lnTo>
                    <a:lnTo>
                      <a:pt x="135" y="38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37"/>
              <p:cNvSpPr>
                <a:spLocks/>
              </p:cNvSpPr>
              <p:nvPr/>
            </p:nvSpPr>
            <p:spPr bwMode="auto">
              <a:xfrm>
                <a:off x="3046" y="3547"/>
                <a:ext cx="243" cy="56"/>
              </a:xfrm>
              <a:custGeom>
                <a:avLst/>
                <a:gdLst>
                  <a:gd name="T0" fmla="*/ 182 w 1213"/>
                  <a:gd name="T1" fmla="*/ 280 h 280"/>
                  <a:gd name="T2" fmla="*/ 1213 w 1213"/>
                  <a:gd name="T3" fmla="*/ 280 h 280"/>
                  <a:gd name="T4" fmla="*/ 1213 w 1213"/>
                  <a:gd name="T5" fmla="*/ 0 h 280"/>
                  <a:gd name="T6" fmla="*/ 0 w 1213"/>
                  <a:gd name="T7" fmla="*/ 0 h 280"/>
                  <a:gd name="T8" fmla="*/ 21 w 1213"/>
                  <a:gd name="T9" fmla="*/ 41 h 280"/>
                  <a:gd name="T10" fmla="*/ 64 w 1213"/>
                  <a:gd name="T11" fmla="*/ 116 h 280"/>
                  <a:gd name="T12" fmla="*/ 131 w 1213"/>
                  <a:gd name="T13" fmla="*/ 217 h 280"/>
                  <a:gd name="T14" fmla="*/ 182 w 1213"/>
                  <a:gd name="T15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280">
                    <a:moveTo>
                      <a:pt x="182" y="280"/>
                    </a:moveTo>
                    <a:lnTo>
                      <a:pt x="1213" y="280"/>
                    </a:lnTo>
                    <a:lnTo>
                      <a:pt x="1213" y="0"/>
                    </a:lnTo>
                    <a:lnTo>
                      <a:pt x="0" y="0"/>
                    </a:lnTo>
                    <a:lnTo>
                      <a:pt x="21" y="41"/>
                    </a:lnTo>
                    <a:lnTo>
                      <a:pt x="64" y="116"/>
                    </a:lnTo>
                    <a:lnTo>
                      <a:pt x="131" y="217"/>
                    </a:lnTo>
                    <a:lnTo>
                      <a:pt x="182" y="28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8"/>
              <p:cNvSpPr>
                <a:spLocks/>
              </p:cNvSpPr>
              <p:nvPr/>
            </p:nvSpPr>
            <p:spPr bwMode="auto">
              <a:xfrm>
                <a:off x="3013" y="3213"/>
                <a:ext cx="568" cy="530"/>
              </a:xfrm>
              <a:custGeom>
                <a:avLst/>
                <a:gdLst>
                  <a:gd name="T0" fmla="*/ 2844 w 2844"/>
                  <a:gd name="T1" fmla="*/ 2537 h 2649"/>
                  <a:gd name="T2" fmla="*/ 2844 w 2844"/>
                  <a:gd name="T3" fmla="*/ 0 h 2649"/>
                  <a:gd name="T4" fmla="*/ 98 w 2844"/>
                  <a:gd name="T5" fmla="*/ 0 h 2649"/>
                  <a:gd name="T6" fmla="*/ 82 w 2844"/>
                  <a:gd name="T7" fmla="*/ 32 h 2649"/>
                  <a:gd name="T8" fmla="*/ 55 w 2844"/>
                  <a:gd name="T9" fmla="*/ 99 h 2649"/>
                  <a:gd name="T10" fmla="*/ 21 w 2844"/>
                  <a:gd name="T11" fmla="*/ 206 h 2649"/>
                  <a:gd name="T12" fmla="*/ 0 w 2844"/>
                  <a:gd name="T13" fmla="*/ 279 h 2649"/>
                  <a:gd name="T14" fmla="*/ 2551 w 2844"/>
                  <a:gd name="T15" fmla="*/ 279 h 2649"/>
                  <a:gd name="T16" fmla="*/ 2551 w 2844"/>
                  <a:gd name="T17" fmla="*/ 2649 h 2649"/>
                  <a:gd name="T18" fmla="*/ 2624 w 2844"/>
                  <a:gd name="T19" fmla="*/ 2626 h 2649"/>
                  <a:gd name="T20" fmla="*/ 2771 w 2844"/>
                  <a:gd name="T21" fmla="*/ 2568 h 2649"/>
                  <a:gd name="T22" fmla="*/ 2844 w 2844"/>
                  <a:gd name="T23" fmla="*/ 2537 h 2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44" h="2649">
                    <a:moveTo>
                      <a:pt x="2844" y="2537"/>
                    </a:moveTo>
                    <a:lnTo>
                      <a:pt x="2844" y="0"/>
                    </a:lnTo>
                    <a:lnTo>
                      <a:pt x="98" y="0"/>
                    </a:lnTo>
                    <a:lnTo>
                      <a:pt x="82" y="32"/>
                    </a:lnTo>
                    <a:lnTo>
                      <a:pt x="55" y="99"/>
                    </a:lnTo>
                    <a:lnTo>
                      <a:pt x="21" y="206"/>
                    </a:lnTo>
                    <a:lnTo>
                      <a:pt x="0" y="279"/>
                    </a:lnTo>
                    <a:lnTo>
                      <a:pt x="2551" y="279"/>
                    </a:lnTo>
                    <a:lnTo>
                      <a:pt x="2551" y="2649"/>
                    </a:lnTo>
                    <a:lnTo>
                      <a:pt x="2624" y="2626"/>
                    </a:lnTo>
                    <a:lnTo>
                      <a:pt x="2771" y="2568"/>
                    </a:lnTo>
                    <a:lnTo>
                      <a:pt x="2844" y="2537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6165294" y="4245090"/>
            <a:ext cx="1391189" cy="1391189"/>
            <a:chOff x="4647937" y="1987230"/>
            <a:chExt cx="834663" cy="834663"/>
          </a:xfrm>
        </p:grpSpPr>
        <p:sp>
          <p:nvSpPr>
            <p:cNvPr id="51" name="타원 50"/>
            <p:cNvSpPr/>
            <p:nvPr/>
          </p:nvSpPr>
          <p:spPr>
            <a:xfrm>
              <a:off x="4647937" y="1987230"/>
              <a:ext cx="834663" cy="834663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grpSp>
          <p:nvGrpSpPr>
            <p:cNvPr id="52" name="Group 58"/>
            <p:cNvGrpSpPr>
              <a:grpSpLocks noChangeAspect="1"/>
            </p:cNvGrpSpPr>
            <p:nvPr/>
          </p:nvGrpSpPr>
          <p:grpSpPr bwMode="auto">
            <a:xfrm>
              <a:off x="4875004" y="2175498"/>
              <a:ext cx="367556" cy="452353"/>
              <a:chOff x="6133" y="1070"/>
              <a:chExt cx="1218" cy="1499"/>
            </a:xfrm>
          </p:grpSpPr>
          <p:sp>
            <p:nvSpPr>
              <p:cNvPr id="53" name="Freeform 59"/>
              <p:cNvSpPr>
                <a:spLocks/>
              </p:cNvSpPr>
              <p:nvPr/>
            </p:nvSpPr>
            <p:spPr bwMode="auto">
              <a:xfrm>
                <a:off x="6156" y="1093"/>
                <a:ext cx="1172" cy="1453"/>
              </a:xfrm>
              <a:custGeom>
                <a:avLst/>
                <a:gdLst>
                  <a:gd name="T0" fmla="*/ 6326 w 7029"/>
                  <a:gd name="T1" fmla="*/ 0 h 8715"/>
                  <a:gd name="T2" fmla="*/ 2095 w 7029"/>
                  <a:gd name="T3" fmla="*/ 0 h 8715"/>
                  <a:gd name="T4" fmla="*/ 0 w 7029"/>
                  <a:gd name="T5" fmla="*/ 2095 h 8715"/>
                  <a:gd name="T6" fmla="*/ 0 w 7029"/>
                  <a:gd name="T7" fmla="*/ 8012 h 8715"/>
                  <a:gd name="T8" fmla="*/ 1 w 7029"/>
                  <a:gd name="T9" fmla="*/ 8049 h 8715"/>
                  <a:gd name="T10" fmla="*/ 9 w 7029"/>
                  <a:gd name="T11" fmla="*/ 8120 h 8715"/>
                  <a:gd name="T12" fmla="*/ 22 w 7029"/>
                  <a:gd name="T13" fmla="*/ 8190 h 8715"/>
                  <a:gd name="T14" fmla="*/ 42 w 7029"/>
                  <a:gd name="T15" fmla="*/ 8256 h 8715"/>
                  <a:gd name="T16" fmla="*/ 69 w 7029"/>
                  <a:gd name="T17" fmla="*/ 8320 h 8715"/>
                  <a:gd name="T18" fmla="*/ 100 w 7029"/>
                  <a:gd name="T19" fmla="*/ 8379 h 8715"/>
                  <a:gd name="T20" fmla="*/ 138 w 7029"/>
                  <a:gd name="T21" fmla="*/ 8436 h 8715"/>
                  <a:gd name="T22" fmla="*/ 182 w 7029"/>
                  <a:gd name="T23" fmla="*/ 8487 h 8715"/>
                  <a:gd name="T24" fmla="*/ 229 w 7029"/>
                  <a:gd name="T25" fmla="*/ 8535 h 8715"/>
                  <a:gd name="T26" fmla="*/ 281 w 7029"/>
                  <a:gd name="T27" fmla="*/ 8577 h 8715"/>
                  <a:gd name="T28" fmla="*/ 337 w 7029"/>
                  <a:gd name="T29" fmla="*/ 8615 h 8715"/>
                  <a:gd name="T30" fmla="*/ 397 w 7029"/>
                  <a:gd name="T31" fmla="*/ 8646 h 8715"/>
                  <a:gd name="T32" fmla="*/ 460 w 7029"/>
                  <a:gd name="T33" fmla="*/ 8673 h 8715"/>
                  <a:gd name="T34" fmla="*/ 526 w 7029"/>
                  <a:gd name="T35" fmla="*/ 8694 h 8715"/>
                  <a:gd name="T36" fmla="*/ 595 w 7029"/>
                  <a:gd name="T37" fmla="*/ 8707 h 8715"/>
                  <a:gd name="T38" fmla="*/ 666 w 7029"/>
                  <a:gd name="T39" fmla="*/ 8714 h 8715"/>
                  <a:gd name="T40" fmla="*/ 703 w 7029"/>
                  <a:gd name="T41" fmla="*/ 8715 h 8715"/>
                  <a:gd name="T42" fmla="*/ 6326 w 7029"/>
                  <a:gd name="T43" fmla="*/ 8715 h 8715"/>
                  <a:gd name="T44" fmla="*/ 6363 w 7029"/>
                  <a:gd name="T45" fmla="*/ 8714 h 8715"/>
                  <a:gd name="T46" fmla="*/ 6434 w 7029"/>
                  <a:gd name="T47" fmla="*/ 8707 h 8715"/>
                  <a:gd name="T48" fmla="*/ 6504 w 7029"/>
                  <a:gd name="T49" fmla="*/ 8694 h 8715"/>
                  <a:gd name="T50" fmla="*/ 6570 w 7029"/>
                  <a:gd name="T51" fmla="*/ 8673 h 8715"/>
                  <a:gd name="T52" fmla="*/ 6633 w 7029"/>
                  <a:gd name="T53" fmla="*/ 8646 h 8715"/>
                  <a:gd name="T54" fmla="*/ 6693 w 7029"/>
                  <a:gd name="T55" fmla="*/ 8615 h 8715"/>
                  <a:gd name="T56" fmla="*/ 6749 w 7029"/>
                  <a:gd name="T57" fmla="*/ 8577 h 8715"/>
                  <a:gd name="T58" fmla="*/ 6801 w 7029"/>
                  <a:gd name="T59" fmla="*/ 8535 h 8715"/>
                  <a:gd name="T60" fmla="*/ 6849 w 7029"/>
                  <a:gd name="T61" fmla="*/ 8487 h 8715"/>
                  <a:gd name="T62" fmla="*/ 6891 w 7029"/>
                  <a:gd name="T63" fmla="*/ 8436 h 8715"/>
                  <a:gd name="T64" fmla="*/ 6929 w 7029"/>
                  <a:gd name="T65" fmla="*/ 8379 h 8715"/>
                  <a:gd name="T66" fmla="*/ 6960 w 7029"/>
                  <a:gd name="T67" fmla="*/ 8320 h 8715"/>
                  <a:gd name="T68" fmla="*/ 6987 w 7029"/>
                  <a:gd name="T69" fmla="*/ 8256 h 8715"/>
                  <a:gd name="T70" fmla="*/ 7008 w 7029"/>
                  <a:gd name="T71" fmla="*/ 8190 h 8715"/>
                  <a:gd name="T72" fmla="*/ 7021 w 7029"/>
                  <a:gd name="T73" fmla="*/ 8120 h 8715"/>
                  <a:gd name="T74" fmla="*/ 7028 w 7029"/>
                  <a:gd name="T75" fmla="*/ 8049 h 8715"/>
                  <a:gd name="T76" fmla="*/ 7029 w 7029"/>
                  <a:gd name="T77" fmla="*/ 8012 h 8715"/>
                  <a:gd name="T78" fmla="*/ 7029 w 7029"/>
                  <a:gd name="T79" fmla="*/ 703 h 8715"/>
                  <a:gd name="T80" fmla="*/ 7028 w 7029"/>
                  <a:gd name="T81" fmla="*/ 666 h 8715"/>
                  <a:gd name="T82" fmla="*/ 7021 w 7029"/>
                  <a:gd name="T83" fmla="*/ 595 h 8715"/>
                  <a:gd name="T84" fmla="*/ 7008 w 7029"/>
                  <a:gd name="T85" fmla="*/ 526 h 8715"/>
                  <a:gd name="T86" fmla="*/ 6987 w 7029"/>
                  <a:gd name="T87" fmla="*/ 460 h 8715"/>
                  <a:gd name="T88" fmla="*/ 6960 w 7029"/>
                  <a:gd name="T89" fmla="*/ 397 h 8715"/>
                  <a:gd name="T90" fmla="*/ 6929 w 7029"/>
                  <a:gd name="T91" fmla="*/ 336 h 8715"/>
                  <a:gd name="T92" fmla="*/ 6891 w 7029"/>
                  <a:gd name="T93" fmla="*/ 281 h 8715"/>
                  <a:gd name="T94" fmla="*/ 6849 w 7029"/>
                  <a:gd name="T95" fmla="*/ 229 h 8715"/>
                  <a:gd name="T96" fmla="*/ 6801 w 7029"/>
                  <a:gd name="T97" fmla="*/ 182 h 8715"/>
                  <a:gd name="T98" fmla="*/ 6749 w 7029"/>
                  <a:gd name="T99" fmla="*/ 138 h 8715"/>
                  <a:gd name="T100" fmla="*/ 6693 w 7029"/>
                  <a:gd name="T101" fmla="*/ 100 h 8715"/>
                  <a:gd name="T102" fmla="*/ 6633 w 7029"/>
                  <a:gd name="T103" fmla="*/ 69 h 8715"/>
                  <a:gd name="T104" fmla="*/ 6570 w 7029"/>
                  <a:gd name="T105" fmla="*/ 42 h 8715"/>
                  <a:gd name="T106" fmla="*/ 6504 w 7029"/>
                  <a:gd name="T107" fmla="*/ 22 h 8715"/>
                  <a:gd name="T108" fmla="*/ 6434 w 7029"/>
                  <a:gd name="T109" fmla="*/ 9 h 8715"/>
                  <a:gd name="T110" fmla="*/ 6363 w 7029"/>
                  <a:gd name="T111" fmla="*/ 1 h 8715"/>
                  <a:gd name="T112" fmla="*/ 6326 w 7029"/>
                  <a:gd name="T113" fmla="*/ 0 h 8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9" h="8715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60"/>
              <p:cNvSpPr>
                <a:spLocks noEditPoints="1"/>
              </p:cNvSpPr>
              <p:nvPr/>
            </p:nvSpPr>
            <p:spPr bwMode="auto">
              <a:xfrm>
                <a:off x="6133" y="1070"/>
                <a:ext cx="1218" cy="1499"/>
              </a:xfrm>
              <a:custGeom>
                <a:avLst/>
                <a:gdLst>
                  <a:gd name="T0" fmla="*/ 281 w 7309"/>
                  <a:gd name="T1" fmla="*/ 8152 h 8995"/>
                  <a:gd name="T2" fmla="*/ 288 w 7309"/>
                  <a:gd name="T3" fmla="*/ 8237 h 8995"/>
                  <a:gd name="T4" fmla="*/ 315 w 7309"/>
                  <a:gd name="T5" fmla="*/ 8345 h 8995"/>
                  <a:gd name="T6" fmla="*/ 363 w 7309"/>
                  <a:gd name="T7" fmla="*/ 8443 h 8995"/>
                  <a:gd name="T8" fmla="*/ 427 w 7309"/>
                  <a:gd name="T9" fmla="*/ 8530 h 8995"/>
                  <a:gd name="T10" fmla="*/ 507 w 7309"/>
                  <a:gd name="T11" fmla="*/ 8603 h 8995"/>
                  <a:gd name="T12" fmla="*/ 600 w 7309"/>
                  <a:gd name="T13" fmla="*/ 8659 h 8995"/>
                  <a:gd name="T14" fmla="*/ 703 w 7309"/>
                  <a:gd name="T15" fmla="*/ 8697 h 8995"/>
                  <a:gd name="T16" fmla="*/ 815 w 7309"/>
                  <a:gd name="T17" fmla="*/ 8714 h 8995"/>
                  <a:gd name="T18" fmla="*/ 6466 w 7309"/>
                  <a:gd name="T19" fmla="*/ 8715 h 8995"/>
                  <a:gd name="T20" fmla="*/ 6551 w 7309"/>
                  <a:gd name="T21" fmla="*/ 8708 h 8995"/>
                  <a:gd name="T22" fmla="*/ 6659 w 7309"/>
                  <a:gd name="T23" fmla="*/ 8680 h 8995"/>
                  <a:gd name="T24" fmla="*/ 6757 w 7309"/>
                  <a:gd name="T25" fmla="*/ 8632 h 8995"/>
                  <a:gd name="T26" fmla="*/ 6844 w 7309"/>
                  <a:gd name="T27" fmla="*/ 8568 h 8995"/>
                  <a:gd name="T28" fmla="*/ 6917 w 7309"/>
                  <a:gd name="T29" fmla="*/ 8488 h 8995"/>
                  <a:gd name="T30" fmla="*/ 6973 w 7309"/>
                  <a:gd name="T31" fmla="*/ 8395 h 8995"/>
                  <a:gd name="T32" fmla="*/ 7011 w 7309"/>
                  <a:gd name="T33" fmla="*/ 8292 h 8995"/>
                  <a:gd name="T34" fmla="*/ 7028 w 7309"/>
                  <a:gd name="T35" fmla="*/ 8181 h 8995"/>
                  <a:gd name="T36" fmla="*/ 7029 w 7309"/>
                  <a:gd name="T37" fmla="*/ 843 h 8995"/>
                  <a:gd name="T38" fmla="*/ 7022 w 7309"/>
                  <a:gd name="T39" fmla="*/ 758 h 8995"/>
                  <a:gd name="T40" fmla="*/ 6994 w 7309"/>
                  <a:gd name="T41" fmla="*/ 650 h 8995"/>
                  <a:gd name="T42" fmla="*/ 6946 w 7309"/>
                  <a:gd name="T43" fmla="*/ 552 h 8995"/>
                  <a:gd name="T44" fmla="*/ 6882 w 7309"/>
                  <a:gd name="T45" fmla="*/ 466 h 8995"/>
                  <a:gd name="T46" fmla="*/ 6802 w 7309"/>
                  <a:gd name="T47" fmla="*/ 393 h 8995"/>
                  <a:gd name="T48" fmla="*/ 6709 w 7309"/>
                  <a:gd name="T49" fmla="*/ 336 h 8995"/>
                  <a:gd name="T50" fmla="*/ 6606 w 7309"/>
                  <a:gd name="T51" fmla="*/ 298 h 8995"/>
                  <a:gd name="T52" fmla="*/ 6495 w 7309"/>
                  <a:gd name="T53" fmla="*/ 281 h 8995"/>
                  <a:gd name="T54" fmla="*/ 2291 w 7309"/>
                  <a:gd name="T55" fmla="*/ 281 h 8995"/>
                  <a:gd name="T56" fmla="*/ 6466 w 7309"/>
                  <a:gd name="T57" fmla="*/ 8995 h 8995"/>
                  <a:gd name="T58" fmla="*/ 800 w 7309"/>
                  <a:gd name="T59" fmla="*/ 8995 h 8995"/>
                  <a:gd name="T60" fmla="*/ 634 w 7309"/>
                  <a:gd name="T61" fmla="*/ 8969 h 8995"/>
                  <a:gd name="T62" fmla="*/ 479 w 7309"/>
                  <a:gd name="T63" fmla="*/ 8912 h 8995"/>
                  <a:gd name="T64" fmla="*/ 339 w 7309"/>
                  <a:gd name="T65" fmla="*/ 8827 h 8995"/>
                  <a:gd name="T66" fmla="*/ 219 w 7309"/>
                  <a:gd name="T67" fmla="*/ 8719 h 8995"/>
                  <a:gd name="T68" fmla="*/ 122 w 7309"/>
                  <a:gd name="T69" fmla="*/ 8589 h 8995"/>
                  <a:gd name="T70" fmla="*/ 51 w 7309"/>
                  <a:gd name="T71" fmla="*/ 8442 h 8995"/>
                  <a:gd name="T72" fmla="*/ 9 w 7309"/>
                  <a:gd name="T73" fmla="*/ 8280 h 8995"/>
                  <a:gd name="T74" fmla="*/ 0 w 7309"/>
                  <a:gd name="T75" fmla="*/ 8152 h 8995"/>
                  <a:gd name="T76" fmla="*/ 2164 w 7309"/>
                  <a:gd name="T77" fmla="*/ 0 h 8995"/>
                  <a:gd name="T78" fmla="*/ 6509 w 7309"/>
                  <a:gd name="T79" fmla="*/ 1 h 8995"/>
                  <a:gd name="T80" fmla="*/ 6677 w 7309"/>
                  <a:gd name="T81" fmla="*/ 26 h 8995"/>
                  <a:gd name="T82" fmla="*/ 6831 w 7309"/>
                  <a:gd name="T83" fmla="*/ 83 h 8995"/>
                  <a:gd name="T84" fmla="*/ 6970 w 7309"/>
                  <a:gd name="T85" fmla="*/ 168 h 8995"/>
                  <a:gd name="T86" fmla="*/ 7090 w 7309"/>
                  <a:gd name="T87" fmla="*/ 277 h 8995"/>
                  <a:gd name="T88" fmla="*/ 7187 w 7309"/>
                  <a:gd name="T89" fmla="*/ 407 h 8995"/>
                  <a:gd name="T90" fmla="*/ 7258 w 7309"/>
                  <a:gd name="T91" fmla="*/ 554 h 8995"/>
                  <a:gd name="T92" fmla="*/ 7300 w 7309"/>
                  <a:gd name="T93" fmla="*/ 715 h 8995"/>
                  <a:gd name="T94" fmla="*/ 7309 w 7309"/>
                  <a:gd name="T95" fmla="*/ 843 h 8995"/>
                  <a:gd name="T96" fmla="*/ 7309 w 7309"/>
                  <a:gd name="T97" fmla="*/ 8195 h 8995"/>
                  <a:gd name="T98" fmla="*/ 7283 w 7309"/>
                  <a:gd name="T99" fmla="*/ 8363 h 8995"/>
                  <a:gd name="T100" fmla="*/ 7226 w 7309"/>
                  <a:gd name="T101" fmla="*/ 8518 h 8995"/>
                  <a:gd name="T102" fmla="*/ 7141 w 7309"/>
                  <a:gd name="T103" fmla="*/ 8656 h 8995"/>
                  <a:gd name="T104" fmla="*/ 7033 w 7309"/>
                  <a:gd name="T105" fmla="*/ 8776 h 8995"/>
                  <a:gd name="T106" fmla="*/ 6903 w 7309"/>
                  <a:gd name="T107" fmla="*/ 8873 h 8995"/>
                  <a:gd name="T108" fmla="*/ 6756 w 7309"/>
                  <a:gd name="T109" fmla="*/ 8944 h 8995"/>
                  <a:gd name="T110" fmla="*/ 6594 w 7309"/>
                  <a:gd name="T111" fmla="*/ 8986 h 8995"/>
                  <a:gd name="T112" fmla="*/ 6466 w 7309"/>
                  <a:gd name="T113" fmla="*/ 8995 h 8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09" h="8995">
                    <a:moveTo>
                      <a:pt x="281" y="2291"/>
                    </a:moveTo>
                    <a:lnTo>
                      <a:pt x="281" y="8152"/>
                    </a:lnTo>
                    <a:lnTo>
                      <a:pt x="281" y="8181"/>
                    </a:lnTo>
                    <a:lnTo>
                      <a:pt x="288" y="8237"/>
                    </a:lnTo>
                    <a:lnTo>
                      <a:pt x="298" y="8292"/>
                    </a:lnTo>
                    <a:lnTo>
                      <a:pt x="315" y="8345"/>
                    </a:lnTo>
                    <a:lnTo>
                      <a:pt x="336" y="8395"/>
                    </a:lnTo>
                    <a:lnTo>
                      <a:pt x="363" y="8443"/>
                    </a:lnTo>
                    <a:lnTo>
                      <a:pt x="393" y="8488"/>
                    </a:lnTo>
                    <a:lnTo>
                      <a:pt x="427" y="8530"/>
                    </a:lnTo>
                    <a:lnTo>
                      <a:pt x="466" y="8568"/>
                    </a:lnTo>
                    <a:lnTo>
                      <a:pt x="507" y="8603"/>
                    </a:lnTo>
                    <a:lnTo>
                      <a:pt x="552" y="8632"/>
                    </a:lnTo>
                    <a:lnTo>
                      <a:pt x="600" y="8659"/>
                    </a:lnTo>
                    <a:lnTo>
                      <a:pt x="650" y="8680"/>
                    </a:lnTo>
                    <a:lnTo>
                      <a:pt x="703" y="8697"/>
                    </a:lnTo>
                    <a:lnTo>
                      <a:pt x="758" y="8708"/>
                    </a:lnTo>
                    <a:lnTo>
                      <a:pt x="815" y="8714"/>
                    </a:lnTo>
                    <a:lnTo>
                      <a:pt x="843" y="8715"/>
                    </a:lnTo>
                    <a:lnTo>
                      <a:pt x="6466" y="8715"/>
                    </a:lnTo>
                    <a:lnTo>
                      <a:pt x="6495" y="8714"/>
                    </a:lnTo>
                    <a:lnTo>
                      <a:pt x="6551" y="8708"/>
                    </a:lnTo>
                    <a:lnTo>
                      <a:pt x="6606" y="8697"/>
                    </a:lnTo>
                    <a:lnTo>
                      <a:pt x="6659" y="8680"/>
                    </a:lnTo>
                    <a:lnTo>
                      <a:pt x="6709" y="8659"/>
                    </a:lnTo>
                    <a:lnTo>
                      <a:pt x="6757" y="8632"/>
                    </a:lnTo>
                    <a:lnTo>
                      <a:pt x="6802" y="8603"/>
                    </a:lnTo>
                    <a:lnTo>
                      <a:pt x="6844" y="8568"/>
                    </a:lnTo>
                    <a:lnTo>
                      <a:pt x="6882" y="8530"/>
                    </a:lnTo>
                    <a:lnTo>
                      <a:pt x="6917" y="8488"/>
                    </a:lnTo>
                    <a:lnTo>
                      <a:pt x="6946" y="8443"/>
                    </a:lnTo>
                    <a:lnTo>
                      <a:pt x="6973" y="8395"/>
                    </a:lnTo>
                    <a:lnTo>
                      <a:pt x="6994" y="8345"/>
                    </a:lnTo>
                    <a:lnTo>
                      <a:pt x="7011" y="8292"/>
                    </a:lnTo>
                    <a:lnTo>
                      <a:pt x="7022" y="8237"/>
                    </a:lnTo>
                    <a:lnTo>
                      <a:pt x="7028" y="8181"/>
                    </a:lnTo>
                    <a:lnTo>
                      <a:pt x="7029" y="8152"/>
                    </a:lnTo>
                    <a:lnTo>
                      <a:pt x="7029" y="843"/>
                    </a:lnTo>
                    <a:lnTo>
                      <a:pt x="7028" y="815"/>
                    </a:lnTo>
                    <a:lnTo>
                      <a:pt x="7022" y="758"/>
                    </a:lnTo>
                    <a:lnTo>
                      <a:pt x="7011" y="703"/>
                    </a:lnTo>
                    <a:lnTo>
                      <a:pt x="6994" y="650"/>
                    </a:lnTo>
                    <a:lnTo>
                      <a:pt x="6973" y="600"/>
                    </a:lnTo>
                    <a:lnTo>
                      <a:pt x="6946" y="552"/>
                    </a:lnTo>
                    <a:lnTo>
                      <a:pt x="6917" y="507"/>
                    </a:lnTo>
                    <a:lnTo>
                      <a:pt x="6882" y="466"/>
                    </a:lnTo>
                    <a:lnTo>
                      <a:pt x="6844" y="427"/>
                    </a:lnTo>
                    <a:lnTo>
                      <a:pt x="6802" y="393"/>
                    </a:lnTo>
                    <a:lnTo>
                      <a:pt x="6757" y="363"/>
                    </a:lnTo>
                    <a:lnTo>
                      <a:pt x="6709" y="336"/>
                    </a:lnTo>
                    <a:lnTo>
                      <a:pt x="6659" y="315"/>
                    </a:lnTo>
                    <a:lnTo>
                      <a:pt x="6606" y="298"/>
                    </a:lnTo>
                    <a:lnTo>
                      <a:pt x="6551" y="288"/>
                    </a:lnTo>
                    <a:lnTo>
                      <a:pt x="6495" y="281"/>
                    </a:lnTo>
                    <a:lnTo>
                      <a:pt x="6466" y="281"/>
                    </a:lnTo>
                    <a:lnTo>
                      <a:pt x="2291" y="281"/>
                    </a:lnTo>
                    <a:lnTo>
                      <a:pt x="281" y="2291"/>
                    </a:lnTo>
                    <a:close/>
                    <a:moveTo>
                      <a:pt x="6466" y="8995"/>
                    </a:moveTo>
                    <a:lnTo>
                      <a:pt x="843" y="8995"/>
                    </a:lnTo>
                    <a:lnTo>
                      <a:pt x="800" y="8995"/>
                    </a:lnTo>
                    <a:lnTo>
                      <a:pt x="715" y="8986"/>
                    </a:lnTo>
                    <a:lnTo>
                      <a:pt x="634" y="8969"/>
                    </a:lnTo>
                    <a:lnTo>
                      <a:pt x="555" y="8944"/>
                    </a:lnTo>
                    <a:lnTo>
                      <a:pt x="479" y="8912"/>
                    </a:lnTo>
                    <a:lnTo>
                      <a:pt x="407" y="8873"/>
                    </a:lnTo>
                    <a:lnTo>
                      <a:pt x="339" y="8827"/>
                    </a:lnTo>
                    <a:lnTo>
                      <a:pt x="277" y="8776"/>
                    </a:lnTo>
                    <a:lnTo>
                      <a:pt x="219" y="8719"/>
                    </a:lnTo>
                    <a:lnTo>
                      <a:pt x="168" y="8656"/>
                    </a:lnTo>
                    <a:lnTo>
                      <a:pt x="122" y="8589"/>
                    </a:lnTo>
                    <a:lnTo>
                      <a:pt x="83" y="8518"/>
                    </a:lnTo>
                    <a:lnTo>
                      <a:pt x="51" y="8442"/>
                    </a:lnTo>
                    <a:lnTo>
                      <a:pt x="26" y="8363"/>
                    </a:lnTo>
                    <a:lnTo>
                      <a:pt x="9" y="8280"/>
                    </a:lnTo>
                    <a:lnTo>
                      <a:pt x="1" y="8195"/>
                    </a:lnTo>
                    <a:lnTo>
                      <a:pt x="0" y="8152"/>
                    </a:lnTo>
                    <a:lnTo>
                      <a:pt x="0" y="2164"/>
                    </a:lnTo>
                    <a:lnTo>
                      <a:pt x="2164" y="0"/>
                    </a:lnTo>
                    <a:lnTo>
                      <a:pt x="6466" y="0"/>
                    </a:lnTo>
                    <a:lnTo>
                      <a:pt x="6509" y="1"/>
                    </a:lnTo>
                    <a:lnTo>
                      <a:pt x="6594" y="9"/>
                    </a:lnTo>
                    <a:lnTo>
                      <a:pt x="6677" y="26"/>
                    </a:lnTo>
                    <a:lnTo>
                      <a:pt x="6756" y="51"/>
                    </a:lnTo>
                    <a:lnTo>
                      <a:pt x="6831" y="83"/>
                    </a:lnTo>
                    <a:lnTo>
                      <a:pt x="6903" y="122"/>
                    </a:lnTo>
                    <a:lnTo>
                      <a:pt x="6970" y="168"/>
                    </a:lnTo>
                    <a:lnTo>
                      <a:pt x="7033" y="219"/>
                    </a:lnTo>
                    <a:lnTo>
                      <a:pt x="7090" y="277"/>
                    </a:lnTo>
                    <a:lnTo>
                      <a:pt x="7141" y="339"/>
                    </a:lnTo>
                    <a:lnTo>
                      <a:pt x="7187" y="407"/>
                    </a:lnTo>
                    <a:lnTo>
                      <a:pt x="7226" y="479"/>
                    </a:lnTo>
                    <a:lnTo>
                      <a:pt x="7258" y="554"/>
                    </a:lnTo>
                    <a:lnTo>
                      <a:pt x="7283" y="634"/>
                    </a:lnTo>
                    <a:lnTo>
                      <a:pt x="7300" y="715"/>
                    </a:lnTo>
                    <a:lnTo>
                      <a:pt x="7309" y="800"/>
                    </a:lnTo>
                    <a:lnTo>
                      <a:pt x="7309" y="843"/>
                    </a:lnTo>
                    <a:lnTo>
                      <a:pt x="7309" y="8152"/>
                    </a:lnTo>
                    <a:lnTo>
                      <a:pt x="7309" y="8195"/>
                    </a:lnTo>
                    <a:lnTo>
                      <a:pt x="7300" y="8280"/>
                    </a:lnTo>
                    <a:lnTo>
                      <a:pt x="7283" y="8363"/>
                    </a:lnTo>
                    <a:lnTo>
                      <a:pt x="7258" y="8442"/>
                    </a:lnTo>
                    <a:lnTo>
                      <a:pt x="7226" y="8518"/>
                    </a:lnTo>
                    <a:lnTo>
                      <a:pt x="7187" y="8589"/>
                    </a:lnTo>
                    <a:lnTo>
                      <a:pt x="7141" y="8656"/>
                    </a:lnTo>
                    <a:lnTo>
                      <a:pt x="7090" y="8719"/>
                    </a:lnTo>
                    <a:lnTo>
                      <a:pt x="7033" y="8776"/>
                    </a:lnTo>
                    <a:lnTo>
                      <a:pt x="6970" y="8827"/>
                    </a:lnTo>
                    <a:lnTo>
                      <a:pt x="6903" y="8873"/>
                    </a:lnTo>
                    <a:lnTo>
                      <a:pt x="6831" y="8912"/>
                    </a:lnTo>
                    <a:lnTo>
                      <a:pt x="6756" y="8944"/>
                    </a:lnTo>
                    <a:lnTo>
                      <a:pt x="6677" y="8969"/>
                    </a:lnTo>
                    <a:lnTo>
                      <a:pt x="6594" y="8986"/>
                    </a:lnTo>
                    <a:lnTo>
                      <a:pt x="6509" y="8995"/>
                    </a:lnTo>
                    <a:lnTo>
                      <a:pt x="6466" y="899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61"/>
              <p:cNvSpPr>
                <a:spLocks/>
              </p:cNvSpPr>
              <p:nvPr/>
            </p:nvSpPr>
            <p:spPr bwMode="auto">
              <a:xfrm>
                <a:off x="6250" y="1187"/>
                <a:ext cx="984" cy="1265"/>
              </a:xfrm>
              <a:custGeom>
                <a:avLst/>
                <a:gdLst>
                  <a:gd name="T0" fmla="*/ 0 w 5904"/>
                  <a:gd name="T1" fmla="*/ 7590 h 7590"/>
                  <a:gd name="T2" fmla="*/ 0 w 5904"/>
                  <a:gd name="T3" fmla="*/ 1756 h 7590"/>
                  <a:gd name="T4" fmla="*/ 1757 w 5904"/>
                  <a:gd name="T5" fmla="*/ 0 h 7590"/>
                  <a:gd name="T6" fmla="*/ 5904 w 5904"/>
                  <a:gd name="T7" fmla="*/ 0 h 7590"/>
                  <a:gd name="T8" fmla="*/ 5904 w 5904"/>
                  <a:gd name="T9" fmla="*/ 7590 h 7590"/>
                  <a:gd name="T10" fmla="*/ 0 w 5904"/>
                  <a:gd name="T11" fmla="*/ 7590 h 7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4" h="7590">
                    <a:moveTo>
                      <a:pt x="0" y="7590"/>
                    </a:moveTo>
                    <a:lnTo>
                      <a:pt x="0" y="1756"/>
                    </a:lnTo>
                    <a:lnTo>
                      <a:pt x="1757" y="0"/>
                    </a:lnTo>
                    <a:lnTo>
                      <a:pt x="5904" y="0"/>
                    </a:lnTo>
                    <a:lnTo>
                      <a:pt x="5904" y="7590"/>
                    </a:lnTo>
                    <a:lnTo>
                      <a:pt x="0" y="759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Rectangle 62"/>
              <p:cNvSpPr>
                <a:spLocks noChangeArrowheads="1"/>
              </p:cNvSpPr>
              <p:nvPr/>
            </p:nvSpPr>
            <p:spPr bwMode="auto">
              <a:xfrm>
                <a:off x="6423" y="2016"/>
                <a:ext cx="284" cy="2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63"/>
              <p:cNvSpPr>
                <a:spLocks noEditPoints="1"/>
              </p:cNvSpPr>
              <p:nvPr/>
            </p:nvSpPr>
            <p:spPr bwMode="auto">
              <a:xfrm>
                <a:off x="6400" y="1993"/>
                <a:ext cx="330" cy="330"/>
              </a:xfrm>
              <a:custGeom>
                <a:avLst/>
                <a:gdLst>
                  <a:gd name="T0" fmla="*/ 282 w 1982"/>
                  <a:gd name="T1" fmla="*/ 1702 h 1982"/>
                  <a:gd name="T2" fmla="*/ 1701 w 1982"/>
                  <a:gd name="T3" fmla="*/ 1702 h 1982"/>
                  <a:gd name="T4" fmla="*/ 1701 w 1982"/>
                  <a:gd name="T5" fmla="*/ 282 h 1982"/>
                  <a:gd name="T6" fmla="*/ 282 w 1982"/>
                  <a:gd name="T7" fmla="*/ 282 h 1982"/>
                  <a:gd name="T8" fmla="*/ 282 w 1982"/>
                  <a:gd name="T9" fmla="*/ 1702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2"/>
                    </a:moveTo>
                    <a:lnTo>
                      <a:pt x="1701" y="1702"/>
                    </a:lnTo>
                    <a:lnTo>
                      <a:pt x="1701" y="282"/>
                    </a:lnTo>
                    <a:lnTo>
                      <a:pt x="282" y="282"/>
                    </a:lnTo>
                    <a:lnTo>
                      <a:pt x="282" y="1702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64"/>
              <p:cNvSpPr>
                <a:spLocks/>
              </p:cNvSpPr>
              <p:nvPr/>
            </p:nvSpPr>
            <p:spPr bwMode="auto">
              <a:xfrm>
                <a:off x="6484" y="2068"/>
                <a:ext cx="169" cy="178"/>
              </a:xfrm>
              <a:custGeom>
                <a:avLst/>
                <a:gdLst>
                  <a:gd name="T0" fmla="*/ 366 w 1013"/>
                  <a:gd name="T1" fmla="*/ 730 h 1067"/>
                  <a:gd name="T2" fmla="*/ 225 w 1013"/>
                  <a:gd name="T3" fmla="*/ 506 h 1067"/>
                  <a:gd name="T4" fmla="*/ 0 w 1013"/>
                  <a:gd name="T5" fmla="*/ 674 h 1067"/>
                  <a:gd name="T6" fmla="*/ 267 w 1013"/>
                  <a:gd name="T7" fmla="*/ 969 h 1067"/>
                  <a:gd name="T8" fmla="*/ 366 w 1013"/>
                  <a:gd name="T9" fmla="*/ 1067 h 1067"/>
                  <a:gd name="T10" fmla="*/ 436 w 1013"/>
                  <a:gd name="T11" fmla="*/ 969 h 1067"/>
                  <a:gd name="T12" fmla="*/ 1013 w 1013"/>
                  <a:gd name="T13" fmla="*/ 0 h 1067"/>
                  <a:gd name="T14" fmla="*/ 366 w 1013"/>
                  <a:gd name="T15" fmla="*/ 73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7">
                    <a:moveTo>
                      <a:pt x="366" y="730"/>
                    </a:moveTo>
                    <a:lnTo>
                      <a:pt x="225" y="506"/>
                    </a:lnTo>
                    <a:lnTo>
                      <a:pt x="0" y="674"/>
                    </a:lnTo>
                    <a:lnTo>
                      <a:pt x="267" y="969"/>
                    </a:lnTo>
                    <a:lnTo>
                      <a:pt x="366" y="1067"/>
                    </a:lnTo>
                    <a:lnTo>
                      <a:pt x="436" y="969"/>
                    </a:lnTo>
                    <a:lnTo>
                      <a:pt x="1013" y="0"/>
                    </a:lnTo>
                    <a:lnTo>
                      <a:pt x="366" y="730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Rectangle 65"/>
              <p:cNvSpPr>
                <a:spLocks noChangeArrowheads="1"/>
              </p:cNvSpPr>
              <p:nvPr/>
            </p:nvSpPr>
            <p:spPr bwMode="auto">
              <a:xfrm>
                <a:off x="6423" y="1574"/>
                <a:ext cx="284" cy="2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66"/>
              <p:cNvSpPr>
                <a:spLocks noEditPoints="1"/>
              </p:cNvSpPr>
              <p:nvPr/>
            </p:nvSpPr>
            <p:spPr bwMode="auto">
              <a:xfrm>
                <a:off x="6400" y="1550"/>
                <a:ext cx="330" cy="330"/>
              </a:xfrm>
              <a:custGeom>
                <a:avLst/>
                <a:gdLst>
                  <a:gd name="T0" fmla="*/ 282 w 1982"/>
                  <a:gd name="T1" fmla="*/ 1701 h 1982"/>
                  <a:gd name="T2" fmla="*/ 1701 w 1982"/>
                  <a:gd name="T3" fmla="*/ 1701 h 1982"/>
                  <a:gd name="T4" fmla="*/ 1701 w 1982"/>
                  <a:gd name="T5" fmla="*/ 281 h 1982"/>
                  <a:gd name="T6" fmla="*/ 282 w 1982"/>
                  <a:gd name="T7" fmla="*/ 281 h 1982"/>
                  <a:gd name="T8" fmla="*/ 282 w 1982"/>
                  <a:gd name="T9" fmla="*/ 1701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1"/>
                    </a:moveTo>
                    <a:lnTo>
                      <a:pt x="1701" y="1701"/>
                    </a:lnTo>
                    <a:lnTo>
                      <a:pt x="1701" y="281"/>
                    </a:lnTo>
                    <a:lnTo>
                      <a:pt x="282" y="281"/>
                    </a:lnTo>
                    <a:lnTo>
                      <a:pt x="282" y="1701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67"/>
              <p:cNvSpPr>
                <a:spLocks/>
              </p:cNvSpPr>
              <p:nvPr/>
            </p:nvSpPr>
            <p:spPr bwMode="auto">
              <a:xfrm>
                <a:off x="6484" y="1627"/>
                <a:ext cx="169" cy="179"/>
              </a:xfrm>
              <a:custGeom>
                <a:avLst/>
                <a:gdLst>
                  <a:gd name="T0" fmla="*/ 366 w 1013"/>
                  <a:gd name="T1" fmla="*/ 717 h 1069"/>
                  <a:gd name="T2" fmla="*/ 225 w 1013"/>
                  <a:gd name="T3" fmla="*/ 492 h 1069"/>
                  <a:gd name="T4" fmla="*/ 0 w 1013"/>
                  <a:gd name="T5" fmla="*/ 661 h 1069"/>
                  <a:gd name="T6" fmla="*/ 267 w 1013"/>
                  <a:gd name="T7" fmla="*/ 956 h 1069"/>
                  <a:gd name="T8" fmla="*/ 366 w 1013"/>
                  <a:gd name="T9" fmla="*/ 1069 h 1069"/>
                  <a:gd name="T10" fmla="*/ 436 w 1013"/>
                  <a:gd name="T11" fmla="*/ 956 h 1069"/>
                  <a:gd name="T12" fmla="*/ 1013 w 1013"/>
                  <a:gd name="T13" fmla="*/ 0 h 1069"/>
                  <a:gd name="T14" fmla="*/ 366 w 1013"/>
                  <a:gd name="T15" fmla="*/ 717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9">
                    <a:moveTo>
                      <a:pt x="366" y="717"/>
                    </a:moveTo>
                    <a:lnTo>
                      <a:pt x="225" y="492"/>
                    </a:lnTo>
                    <a:lnTo>
                      <a:pt x="0" y="661"/>
                    </a:lnTo>
                    <a:lnTo>
                      <a:pt x="267" y="956"/>
                    </a:lnTo>
                    <a:lnTo>
                      <a:pt x="366" y="1069"/>
                    </a:lnTo>
                    <a:lnTo>
                      <a:pt x="436" y="956"/>
                    </a:lnTo>
                    <a:lnTo>
                      <a:pt x="1013" y="0"/>
                    </a:lnTo>
                    <a:lnTo>
                      <a:pt x="366" y="717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Rectangle 68"/>
              <p:cNvSpPr>
                <a:spLocks noChangeArrowheads="1"/>
              </p:cNvSpPr>
              <p:nvPr/>
            </p:nvSpPr>
            <p:spPr bwMode="auto">
              <a:xfrm>
                <a:off x="6782" y="1620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Rectangle 69"/>
              <p:cNvSpPr>
                <a:spLocks noChangeArrowheads="1"/>
              </p:cNvSpPr>
              <p:nvPr/>
            </p:nvSpPr>
            <p:spPr bwMode="auto">
              <a:xfrm>
                <a:off x="6782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Rectangle 70"/>
              <p:cNvSpPr>
                <a:spLocks noChangeArrowheads="1"/>
              </p:cNvSpPr>
              <p:nvPr/>
            </p:nvSpPr>
            <p:spPr bwMode="auto">
              <a:xfrm>
                <a:off x="6918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Rectangle 71"/>
              <p:cNvSpPr>
                <a:spLocks noChangeArrowheads="1"/>
              </p:cNvSpPr>
              <p:nvPr/>
            </p:nvSpPr>
            <p:spPr bwMode="auto">
              <a:xfrm>
                <a:off x="7051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Rectangle 72"/>
              <p:cNvSpPr>
                <a:spLocks noChangeArrowheads="1"/>
              </p:cNvSpPr>
              <p:nvPr/>
            </p:nvSpPr>
            <p:spPr bwMode="auto">
              <a:xfrm>
                <a:off x="6782" y="2061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Rectangle 73"/>
              <p:cNvSpPr>
                <a:spLocks noChangeArrowheads="1"/>
              </p:cNvSpPr>
              <p:nvPr/>
            </p:nvSpPr>
            <p:spPr bwMode="auto">
              <a:xfrm>
                <a:off x="6782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Rectangle 74"/>
              <p:cNvSpPr>
                <a:spLocks noChangeArrowheads="1"/>
              </p:cNvSpPr>
              <p:nvPr/>
            </p:nvSpPr>
            <p:spPr bwMode="auto">
              <a:xfrm>
                <a:off x="6918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Rectangle 75"/>
              <p:cNvSpPr>
                <a:spLocks noChangeArrowheads="1"/>
              </p:cNvSpPr>
              <p:nvPr/>
            </p:nvSpPr>
            <p:spPr bwMode="auto">
              <a:xfrm>
                <a:off x="7051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6250" y="1187"/>
                <a:ext cx="293" cy="293"/>
              </a:xfrm>
              <a:custGeom>
                <a:avLst/>
                <a:gdLst>
                  <a:gd name="T0" fmla="*/ 1757 w 1757"/>
                  <a:gd name="T1" fmla="*/ 1756 h 1756"/>
                  <a:gd name="T2" fmla="*/ 1757 w 1757"/>
                  <a:gd name="T3" fmla="*/ 0 h 1756"/>
                  <a:gd name="T4" fmla="*/ 0 w 1757"/>
                  <a:gd name="T5" fmla="*/ 1756 h 1756"/>
                  <a:gd name="T6" fmla="*/ 1757 w 1757"/>
                  <a:gd name="T7" fmla="*/ 1756 h 1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7" h="1756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Rectangle 77"/>
              <p:cNvSpPr>
                <a:spLocks noChangeArrowheads="1"/>
              </p:cNvSpPr>
              <p:nvPr/>
            </p:nvSpPr>
            <p:spPr bwMode="auto">
              <a:xfrm>
                <a:off x="6676" y="1311"/>
                <a:ext cx="43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2" name="그룹 81"/>
          <p:cNvGrpSpPr/>
          <p:nvPr/>
        </p:nvGrpSpPr>
        <p:grpSpPr>
          <a:xfrm>
            <a:off x="4484906" y="4232244"/>
            <a:ext cx="1391189" cy="1391189"/>
            <a:chOff x="8004991" y="1993076"/>
            <a:chExt cx="834663" cy="834663"/>
          </a:xfrm>
        </p:grpSpPr>
        <p:sp>
          <p:nvSpPr>
            <p:cNvPr id="83" name="타원 82"/>
            <p:cNvSpPr/>
            <p:nvPr/>
          </p:nvSpPr>
          <p:spPr>
            <a:xfrm>
              <a:off x="8004991" y="1993076"/>
              <a:ext cx="834663" cy="834663"/>
            </a:xfrm>
            <a:prstGeom prst="ellipse">
              <a:avLst/>
            </a:prstGeom>
            <a:solidFill>
              <a:srgbClr val="879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4" name="Group 41"/>
            <p:cNvGrpSpPr>
              <a:grpSpLocks noChangeAspect="1"/>
            </p:cNvGrpSpPr>
            <p:nvPr/>
          </p:nvGrpSpPr>
          <p:grpSpPr bwMode="auto">
            <a:xfrm>
              <a:off x="8115816" y="2161216"/>
              <a:ext cx="503215" cy="503550"/>
              <a:chOff x="4388" y="2708"/>
              <a:chExt cx="1500" cy="1501"/>
            </a:xfrm>
          </p:grpSpPr>
          <p:sp>
            <p:nvSpPr>
              <p:cNvPr id="85" name="Freeform 42"/>
              <p:cNvSpPr>
                <a:spLocks noEditPoints="1"/>
              </p:cNvSpPr>
              <p:nvPr/>
            </p:nvSpPr>
            <p:spPr bwMode="auto">
              <a:xfrm>
                <a:off x="4388" y="2709"/>
                <a:ext cx="750" cy="1500"/>
              </a:xfrm>
              <a:custGeom>
                <a:avLst/>
                <a:gdLst>
                  <a:gd name="T0" fmla="*/ 4501 w 4501"/>
                  <a:gd name="T1" fmla="*/ 282 h 9004"/>
                  <a:gd name="T2" fmla="*/ 3874 w 4501"/>
                  <a:gd name="T3" fmla="*/ 50 h 9004"/>
                  <a:gd name="T4" fmla="*/ 3769 w 4501"/>
                  <a:gd name="T5" fmla="*/ 353 h 9004"/>
                  <a:gd name="T6" fmla="*/ 3431 w 4501"/>
                  <a:gd name="T7" fmla="*/ 127 h 9004"/>
                  <a:gd name="T8" fmla="*/ 2729 w 4501"/>
                  <a:gd name="T9" fmla="*/ 675 h 9004"/>
                  <a:gd name="T10" fmla="*/ 2883 w 4501"/>
                  <a:gd name="T11" fmla="*/ 310 h 9004"/>
                  <a:gd name="T12" fmla="*/ 2729 w 4501"/>
                  <a:gd name="T13" fmla="*/ 675 h 9004"/>
                  <a:gd name="T14" fmla="*/ 2300 w 4501"/>
                  <a:gd name="T15" fmla="*/ 580 h 9004"/>
                  <a:gd name="T16" fmla="*/ 2402 w 4501"/>
                  <a:gd name="T17" fmla="*/ 843 h 9004"/>
                  <a:gd name="T18" fmla="*/ 1632 w 4501"/>
                  <a:gd name="T19" fmla="*/ 1042 h 9004"/>
                  <a:gd name="T20" fmla="*/ 1814 w 4501"/>
                  <a:gd name="T21" fmla="*/ 1253 h 9004"/>
                  <a:gd name="T22" fmla="*/ 1617 w 4501"/>
                  <a:gd name="T23" fmla="*/ 1421 h 9004"/>
                  <a:gd name="T24" fmla="*/ 886 w 4501"/>
                  <a:gd name="T25" fmla="*/ 1824 h 9004"/>
                  <a:gd name="T26" fmla="*/ 1069 w 4501"/>
                  <a:gd name="T27" fmla="*/ 2041 h 9004"/>
                  <a:gd name="T28" fmla="*/ 641 w 4501"/>
                  <a:gd name="T29" fmla="*/ 2188 h 9004"/>
                  <a:gd name="T30" fmla="*/ 820 w 4501"/>
                  <a:gd name="T31" fmla="*/ 2443 h 9004"/>
                  <a:gd name="T32" fmla="*/ 319 w 4501"/>
                  <a:gd name="T33" fmla="*/ 2833 h 9004"/>
                  <a:gd name="T34" fmla="*/ 631 w 4501"/>
                  <a:gd name="T35" fmla="*/ 2807 h 9004"/>
                  <a:gd name="T36" fmla="*/ 127 w 4501"/>
                  <a:gd name="T37" fmla="*/ 3447 h 9004"/>
                  <a:gd name="T38" fmla="*/ 464 w 4501"/>
                  <a:gd name="T39" fmla="*/ 3250 h 9004"/>
                  <a:gd name="T40" fmla="*/ 309 w 4501"/>
                  <a:gd name="T41" fmla="*/ 4052 h 9004"/>
                  <a:gd name="T42" fmla="*/ 351 w 4501"/>
                  <a:gd name="T43" fmla="*/ 3785 h 9004"/>
                  <a:gd name="T44" fmla="*/ 309 w 4501"/>
                  <a:gd name="T45" fmla="*/ 4052 h 9004"/>
                  <a:gd name="T46" fmla="*/ 282 w 4501"/>
                  <a:gd name="T47" fmla="*/ 4333 h 9004"/>
                  <a:gd name="T48" fmla="*/ 56 w 4501"/>
                  <a:gd name="T49" fmla="*/ 5191 h 9004"/>
                  <a:gd name="T50" fmla="*/ 309 w 4501"/>
                  <a:gd name="T51" fmla="*/ 4882 h 9004"/>
                  <a:gd name="T52" fmla="*/ 56 w 4501"/>
                  <a:gd name="T53" fmla="*/ 5191 h 9004"/>
                  <a:gd name="T54" fmla="*/ 98 w 4501"/>
                  <a:gd name="T55" fmla="*/ 5473 h 9004"/>
                  <a:gd name="T56" fmla="*/ 450 w 4501"/>
                  <a:gd name="T57" fmla="*/ 5684 h 9004"/>
                  <a:gd name="T58" fmla="*/ 283 w 4501"/>
                  <a:gd name="T59" fmla="*/ 6101 h 9004"/>
                  <a:gd name="T60" fmla="*/ 603 w 4501"/>
                  <a:gd name="T61" fmla="*/ 6127 h 9004"/>
                  <a:gd name="T62" fmla="*/ 593 w 4501"/>
                  <a:gd name="T63" fmla="*/ 6746 h 9004"/>
                  <a:gd name="T64" fmla="*/ 809 w 4501"/>
                  <a:gd name="T65" fmla="*/ 6549 h 9004"/>
                  <a:gd name="T66" fmla="*/ 928 w 4501"/>
                  <a:gd name="T67" fmla="*/ 7233 h 9004"/>
                  <a:gd name="T68" fmla="*/ 1068 w 4501"/>
                  <a:gd name="T69" fmla="*/ 6947 h 9004"/>
                  <a:gd name="T70" fmla="*/ 1350 w 4501"/>
                  <a:gd name="T71" fmla="*/ 7723 h 9004"/>
                  <a:gd name="T72" fmla="*/ 1364 w 4501"/>
                  <a:gd name="T73" fmla="*/ 7330 h 9004"/>
                  <a:gd name="T74" fmla="*/ 1350 w 4501"/>
                  <a:gd name="T75" fmla="*/ 7723 h 9004"/>
                  <a:gd name="T76" fmla="*/ 1575 w 4501"/>
                  <a:gd name="T77" fmla="*/ 7921 h 9004"/>
                  <a:gd name="T78" fmla="*/ 2278 w 4501"/>
                  <a:gd name="T79" fmla="*/ 8413 h 9004"/>
                  <a:gd name="T80" fmla="*/ 2180 w 4501"/>
                  <a:gd name="T81" fmla="*/ 8019 h 9004"/>
                  <a:gd name="T82" fmla="*/ 2419 w 4501"/>
                  <a:gd name="T83" fmla="*/ 8160 h 9004"/>
                  <a:gd name="T84" fmla="*/ 2597 w 4501"/>
                  <a:gd name="T85" fmla="*/ 8598 h 9004"/>
                  <a:gd name="T86" fmla="*/ 2848 w 4501"/>
                  <a:gd name="T87" fmla="*/ 8397 h 9004"/>
                  <a:gd name="T88" fmla="*/ 3207 w 4501"/>
                  <a:gd name="T89" fmla="*/ 8820 h 9004"/>
                  <a:gd name="T90" fmla="*/ 3418 w 4501"/>
                  <a:gd name="T91" fmla="*/ 8596 h 9004"/>
                  <a:gd name="T92" fmla="*/ 3642 w 4501"/>
                  <a:gd name="T93" fmla="*/ 8920 h 9004"/>
                  <a:gd name="T94" fmla="*/ 3924 w 4501"/>
                  <a:gd name="T95" fmla="*/ 8962 h 9004"/>
                  <a:gd name="T96" fmla="*/ 4206 w 4501"/>
                  <a:gd name="T97" fmla="*/ 8989 h 9004"/>
                  <a:gd name="T98" fmla="*/ 4486 w 4501"/>
                  <a:gd name="T99" fmla="*/ 8722 h 9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01" h="9004">
                    <a:moveTo>
                      <a:pt x="4304" y="282"/>
                    </a:moveTo>
                    <a:lnTo>
                      <a:pt x="4290" y="0"/>
                    </a:lnTo>
                    <a:lnTo>
                      <a:pt x="4501" y="0"/>
                    </a:lnTo>
                    <a:lnTo>
                      <a:pt x="4501" y="282"/>
                    </a:lnTo>
                    <a:lnTo>
                      <a:pt x="4304" y="282"/>
                    </a:lnTo>
                    <a:close/>
                    <a:moveTo>
                      <a:pt x="3769" y="353"/>
                    </a:moveTo>
                    <a:lnTo>
                      <a:pt x="3727" y="71"/>
                    </a:lnTo>
                    <a:lnTo>
                      <a:pt x="3874" y="50"/>
                    </a:lnTo>
                    <a:lnTo>
                      <a:pt x="4008" y="29"/>
                    </a:lnTo>
                    <a:lnTo>
                      <a:pt x="4037" y="310"/>
                    </a:lnTo>
                    <a:lnTo>
                      <a:pt x="3896" y="331"/>
                    </a:lnTo>
                    <a:lnTo>
                      <a:pt x="3769" y="353"/>
                    </a:lnTo>
                    <a:close/>
                    <a:moveTo>
                      <a:pt x="3235" y="479"/>
                    </a:moveTo>
                    <a:lnTo>
                      <a:pt x="3151" y="211"/>
                    </a:lnTo>
                    <a:lnTo>
                      <a:pt x="3291" y="169"/>
                    </a:lnTo>
                    <a:lnTo>
                      <a:pt x="3431" y="127"/>
                    </a:lnTo>
                    <a:lnTo>
                      <a:pt x="3502" y="395"/>
                    </a:lnTo>
                    <a:lnTo>
                      <a:pt x="3368" y="437"/>
                    </a:lnTo>
                    <a:lnTo>
                      <a:pt x="3235" y="479"/>
                    </a:lnTo>
                    <a:close/>
                    <a:moveTo>
                      <a:pt x="2729" y="675"/>
                    </a:moveTo>
                    <a:lnTo>
                      <a:pt x="2616" y="422"/>
                    </a:lnTo>
                    <a:lnTo>
                      <a:pt x="2681" y="391"/>
                    </a:lnTo>
                    <a:lnTo>
                      <a:pt x="2819" y="333"/>
                    </a:lnTo>
                    <a:lnTo>
                      <a:pt x="2883" y="310"/>
                    </a:lnTo>
                    <a:lnTo>
                      <a:pt x="2982" y="564"/>
                    </a:lnTo>
                    <a:lnTo>
                      <a:pt x="2919" y="593"/>
                    </a:lnTo>
                    <a:lnTo>
                      <a:pt x="2792" y="646"/>
                    </a:lnTo>
                    <a:lnTo>
                      <a:pt x="2729" y="675"/>
                    </a:lnTo>
                    <a:close/>
                    <a:moveTo>
                      <a:pt x="2250" y="929"/>
                    </a:moveTo>
                    <a:lnTo>
                      <a:pt x="2110" y="690"/>
                    </a:lnTo>
                    <a:lnTo>
                      <a:pt x="2173" y="649"/>
                    </a:lnTo>
                    <a:lnTo>
                      <a:pt x="2300" y="580"/>
                    </a:lnTo>
                    <a:lnTo>
                      <a:pt x="2363" y="549"/>
                    </a:lnTo>
                    <a:lnTo>
                      <a:pt x="2503" y="802"/>
                    </a:lnTo>
                    <a:lnTo>
                      <a:pt x="2467" y="814"/>
                    </a:lnTo>
                    <a:lnTo>
                      <a:pt x="2402" y="843"/>
                    </a:lnTo>
                    <a:lnTo>
                      <a:pt x="2312" y="896"/>
                    </a:lnTo>
                    <a:lnTo>
                      <a:pt x="2250" y="929"/>
                    </a:lnTo>
                    <a:close/>
                    <a:moveTo>
                      <a:pt x="1814" y="1253"/>
                    </a:moveTo>
                    <a:lnTo>
                      <a:pt x="1632" y="1042"/>
                    </a:lnTo>
                    <a:lnTo>
                      <a:pt x="1744" y="950"/>
                    </a:lnTo>
                    <a:lnTo>
                      <a:pt x="1857" y="859"/>
                    </a:lnTo>
                    <a:lnTo>
                      <a:pt x="2025" y="1084"/>
                    </a:lnTo>
                    <a:lnTo>
                      <a:pt x="1814" y="1253"/>
                    </a:lnTo>
                    <a:close/>
                    <a:moveTo>
                      <a:pt x="1421" y="1619"/>
                    </a:moveTo>
                    <a:lnTo>
                      <a:pt x="1210" y="1421"/>
                    </a:lnTo>
                    <a:lnTo>
                      <a:pt x="1421" y="1210"/>
                    </a:lnTo>
                    <a:lnTo>
                      <a:pt x="1617" y="1421"/>
                    </a:lnTo>
                    <a:lnTo>
                      <a:pt x="1421" y="1619"/>
                    </a:lnTo>
                    <a:close/>
                    <a:moveTo>
                      <a:pt x="1069" y="2041"/>
                    </a:moveTo>
                    <a:lnTo>
                      <a:pt x="844" y="1886"/>
                    </a:lnTo>
                    <a:lnTo>
                      <a:pt x="886" y="1824"/>
                    </a:lnTo>
                    <a:lnTo>
                      <a:pt x="976" y="1714"/>
                    </a:lnTo>
                    <a:lnTo>
                      <a:pt x="1026" y="1661"/>
                    </a:lnTo>
                    <a:lnTo>
                      <a:pt x="1237" y="1830"/>
                    </a:lnTo>
                    <a:lnTo>
                      <a:pt x="1069" y="2041"/>
                    </a:lnTo>
                    <a:close/>
                    <a:moveTo>
                      <a:pt x="788" y="2505"/>
                    </a:moveTo>
                    <a:lnTo>
                      <a:pt x="535" y="2378"/>
                    </a:lnTo>
                    <a:lnTo>
                      <a:pt x="568" y="2315"/>
                    </a:lnTo>
                    <a:lnTo>
                      <a:pt x="641" y="2188"/>
                    </a:lnTo>
                    <a:lnTo>
                      <a:pt x="675" y="2125"/>
                    </a:lnTo>
                    <a:lnTo>
                      <a:pt x="915" y="2279"/>
                    </a:lnTo>
                    <a:lnTo>
                      <a:pt x="883" y="2332"/>
                    </a:lnTo>
                    <a:lnTo>
                      <a:pt x="820" y="2443"/>
                    </a:lnTo>
                    <a:lnTo>
                      <a:pt x="788" y="2505"/>
                    </a:lnTo>
                    <a:close/>
                    <a:moveTo>
                      <a:pt x="562" y="2997"/>
                    </a:moveTo>
                    <a:lnTo>
                      <a:pt x="295" y="2898"/>
                    </a:lnTo>
                    <a:lnTo>
                      <a:pt x="319" y="2833"/>
                    </a:lnTo>
                    <a:lnTo>
                      <a:pt x="377" y="2696"/>
                    </a:lnTo>
                    <a:lnTo>
                      <a:pt x="408" y="2631"/>
                    </a:lnTo>
                    <a:lnTo>
                      <a:pt x="661" y="2743"/>
                    </a:lnTo>
                    <a:lnTo>
                      <a:pt x="631" y="2807"/>
                    </a:lnTo>
                    <a:lnTo>
                      <a:pt x="583" y="2933"/>
                    </a:lnTo>
                    <a:lnTo>
                      <a:pt x="562" y="2997"/>
                    </a:lnTo>
                    <a:close/>
                    <a:moveTo>
                      <a:pt x="393" y="3518"/>
                    </a:moveTo>
                    <a:lnTo>
                      <a:pt x="127" y="3447"/>
                    </a:lnTo>
                    <a:lnTo>
                      <a:pt x="146" y="3375"/>
                    </a:lnTo>
                    <a:lnTo>
                      <a:pt x="177" y="3238"/>
                    </a:lnTo>
                    <a:lnTo>
                      <a:pt x="197" y="3165"/>
                    </a:lnTo>
                    <a:lnTo>
                      <a:pt x="464" y="3250"/>
                    </a:lnTo>
                    <a:lnTo>
                      <a:pt x="445" y="3323"/>
                    </a:lnTo>
                    <a:lnTo>
                      <a:pt x="414" y="3454"/>
                    </a:lnTo>
                    <a:lnTo>
                      <a:pt x="393" y="3518"/>
                    </a:lnTo>
                    <a:close/>
                    <a:moveTo>
                      <a:pt x="309" y="4052"/>
                    </a:moveTo>
                    <a:lnTo>
                      <a:pt x="28" y="4024"/>
                    </a:lnTo>
                    <a:lnTo>
                      <a:pt x="50" y="3876"/>
                    </a:lnTo>
                    <a:lnTo>
                      <a:pt x="71" y="3742"/>
                    </a:lnTo>
                    <a:lnTo>
                      <a:pt x="351" y="3785"/>
                    </a:lnTo>
                    <a:lnTo>
                      <a:pt x="332" y="3856"/>
                    </a:lnTo>
                    <a:lnTo>
                      <a:pt x="315" y="3957"/>
                    </a:lnTo>
                    <a:lnTo>
                      <a:pt x="310" y="4020"/>
                    </a:lnTo>
                    <a:lnTo>
                      <a:pt x="309" y="4052"/>
                    </a:lnTo>
                    <a:close/>
                    <a:moveTo>
                      <a:pt x="0" y="4600"/>
                    </a:moveTo>
                    <a:lnTo>
                      <a:pt x="0" y="4502"/>
                    </a:lnTo>
                    <a:lnTo>
                      <a:pt x="0" y="4320"/>
                    </a:lnTo>
                    <a:lnTo>
                      <a:pt x="282" y="4333"/>
                    </a:lnTo>
                    <a:lnTo>
                      <a:pt x="282" y="4502"/>
                    </a:lnTo>
                    <a:lnTo>
                      <a:pt x="282" y="4600"/>
                    </a:lnTo>
                    <a:lnTo>
                      <a:pt x="0" y="4600"/>
                    </a:lnTo>
                    <a:close/>
                    <a:moveTo>
                      <a:pt x="56" y="5191"/>
                    </a:moveTo>
                    <a:lnTo>
                      <a:pt x="45" y="5117"/>
                    </a:lnTo>
                    <a:lnTo>
                      <a:pt x="30" y="4975"/>
                    </a:lnTo>
                    <a:lnTo>
                      <a:pt x="28" y="4910"/>
                    </a:lnTo>
                    <a:lnTo>
                      <a:pt x="309" y="4882"/>
                    </a:lnTo>
                    <a:lnTo>
                      <a:pt x="319" y="4947"/>
                    </a:lnTo>
                    <a:lnTo>
                      <a:pt x="329" y="5085"/>
                    </a:lnTo>
                    <a:lnTo>
                      <a:pt x="338" y="5149"/>
                    </a:lnTo>
                    <a:lnTo>
                      <a:pt x="56" y="5191"/>
                    </a:lnTo>
                    <a:close/>
                    <a:moveTo>
                      <a:pt x="169" y="5754"/>
                    </a:moveTo>
                    <a:lnTo>
                      <a:pt x="148" y="5682"/>
                    </a:lnTo>
                    <a:lnTo>
                      <a:pt x="111" y="5545"/>
                    </a:lnTo>
                    <a:lnTo>
                      <a:pt x="98" y="5473"/>
                    </a:lnTo>
                    <a:lnTo>
                      <a:pt x="380" y="5417"/>
                    </a:lnTo>
                    <a:lnTo>
                      <a:pt x="392" y="5481"/>
                    </a:lnTo>
                    <a:lnTo>
                      <a:pt x="429" y="5618"/>
                    </a:lnTo>
                    <a:lnTo>
                      <a:pt x="450" y="5684"/>
                    </a:lnTo>
                    <a:lnTo>
                      <a:pt x="169" y="5754"/>
                    </a:lnTo>
                    <a:close/>
                    <a:moveTo>
                      <a:pt x="366" y="6303"/>
                    </a:moveTo>
                    <a:lnTo>
                      <a:pt x="335" y="6238"/>
                    </a:lnTo>
                    <a:lnTo>
                      <a:pt x="283" y="6101"/>
                    </a:lnTo>
                    <a:lnTo>
                      <a:pt x="253" y="6035"/>
                    </a:lnTo>
                    <a:lnTo>
                      <a:pt x="520" y="5937"/>
                    </a:lnTo>
                    <a:lnTo>
                      <a:pt x="551" y="6000"/>
                    </a:lnTo>
                    <a:lnTo>
                      <a:pt x="603" y="6127"/>
                    </a:lnTo>
                    <a:lnTo>
                      <a:pt x="633" y="6190"/>
                    </a:lnTo>
                    <a:lnTo>
                      <a:pt x="366" y="6303"/>
                    </a:lnTo>
                    <a:close/>
                    <a:moveTo>
                      <a:pt x="633" y="6810"/>
                    </a:moveTo>
                    <a:lnTo>
                      <a:pt x="593" y="6746"/>
                    </a:lnTo>
                    <a:lnTo>
                      <a:pt x="524" y="6620"/>
                    </a:lnTo>
                    <a:lnTo>
                      <a:pt x="493" y="6556"/>
                    </a:lnTo>
                    <a:lnTo>
                      <a:pt x="746" y="6430"/>
                    </a:lnTo>
                    <a:lnTo>
                      <a:pt x="809" y="6549"/>
                    </a:lnTo>
                    <a:lnTo>
                      <a:pt x="872" y="6668"/>
                    </a:lnTo>
                    <a:lnTo>
                      <a:pt x="633" y="6810"/>
                    </a:lnTo>
                    <a:close/>
                    <a:moveTo>
                      <a:pt x="970" y="7287"/>
                    </a:moveTo>
                    <a:lnTo>
                      <a:pt x="928" y="7233"/>
                    </a:lnTo>
                    <a:lnTo>
                      <a:pt x="844" y="7111"/>
                    </a:lnTo>
                    <a:lnTo>
                      <a:pt x="802" y="7048"/>
                    </a:lnTo>
                    <a:lnTo>
                      <a:pt x="1026" y="6894"/>
                    </a:lnTo>
                    <a:lnTo>
                      <a:pt x="1068" y="6947"/>
                    </a:lnTo>
                    <a:lnTo>
                      <a:pt x="1141" y="7057"/>
                    </a:lnTo>
                    <a:lnTo>
                      <a:pt x="1181" y="7119"/>
                    </a:lnTo>
                    <a:lnTo>
                      <a:pt x="970" y="7287"/>
                    </a:lnTo>
                    <a:close/>
                    <a:moveTo>
                      <a:pt x="1350" y="7723"/>
                    </a:moveTo>
                    <a:lnTo>
                      <a:pt x="1297" y="7670"/>
                    </a:lnTo>
                    <a:lnTo>
                      <a:pt x="1197" y="7565"/>
                    </a:lnTo>
                    <a:lnTo>
                      <a:pt x="1153" y="7512"/>
                    </a:lnTo>
                    <a:lnTo>
                      <a:pt x="1364" y="7330"/>
                    </a:lnTo>
                    <a:lnTo>
                      <a:pt x="1408" y="7380"/>
                    </a:lnTo>
                    <a:lnTo>
                      <a:pt x="1503" y="7475"/>
                    </a:lnTo>
                    <a:lnTo>
                      <a:pt x="1547" y="7527"/>
                    </a:lnTo>
                    <a:lnTo>
                      <a:pt x="1350" y="7723"/>
                    </a:lnTo>
                    <a:close/>
                    <a:moveTo>
                      <a:pt x="1801" y="8103"/>
                    </a:moveTo>
                    <a:lnTo>
                      <a:pt x="1746" y="8061"/>
                    </a:lnTo>
                    <a:lnTo>
                      <a:pt x="1630" y="7971"/>
                    </a:lnTo>
                    <a:lnTo>
                      <a:pt x="1575" y="7921"/>
                    </a:lnTo>
                    <a:lnTo>
                      <a:pt x="1758" y="7709"/>
                    </a:lnTo>
                    <a:lnTo>
                      <a:pt x="1969" y="7878"/>
                    </a:lnTo>
                    <a:lnTo>
                      <a:pt x="1801" y="8103"/>
                    </a:lnTo>
                    <a:close/>
                    <a:moveTo>
                      <a:pt x="2278" y="8413"/>
                    </a:moveTo>
                    <a:lnTo>
                      <a:pt x="2215" y="8379"/>
                    </a:lnTo>
                    <a:lnTo>
                      <a:pt x="2089" y="8300"/>
                    </a:lnTo>
                    <a:lnTo>
                      <a:pt x="2025" y="8258"/>
                    </a:lnTo>
                    <a:lnTo>
                      <a:pt x="2180" y="8019"/>
                    </a:lnTo>
                    <a:lnTo>
                      <a:pt x="2207" y="8040"/>
                    </a:lnTo>
                    <a:lnTo>
                      <a:pt x="2264" y="8078"/>
                    </a:lnTo>
                    <a:lnTo>
                      <a:pt x="2355" y="8128"/>
                    </a:lnTo>
                    <a:lnTo>
                      <a:pt x="2419" y="8160"/>
                    </a:lnTo>
                    <a:lnTo>
                      <a:pt x="2278" y="8413"/>
                    </a:lnTo>
                    <a:close/>
                    <a:moveTo>
                      <a:pt x="2799" y="8680"/>
                    </a:moveTo>
                    <a:lnTo>
                      <a:pt x="2734" y="8651"/>
                    </a:lnTo>
                    <a:lnTo>
                      <a:pt x="2597" y="8598"/>
                    </a:lnTo>
                    <a:lnTo>
                      <a:pt x="2532" y="8567"/>
                    </a:lnTo>
                    <a:lnTo>
                      <a:pt x="2658" y="8314"/>
                    </a:lnTo>
                    <a:lnTo>
                      <a:pt x="2722" y="8345"/>
                    </a:lnTo>
                    <a:lnTo>
                      <a:pt x="2848" y="8397"/>
                    </a:lnTo>
                    <a:lnTo>
                      <a:pt x="2911" y="8427"/>
                    </a:lnTo>
                    <a:lnTo>
                      <a:pt x="2799" y="8680"/>
                    </a:lnTo>
                    <a:close/>
                    <a:moveTo>
                      <a:pt x="3347" y="8863"/>
                    </a:moveTo>
                    <a:lnTo>
                      <a:pt x="3207" y="8820"/>
                    </a:lnTo>
                    <a:lnTo>
                      <a:pt x="3066" y="8778"/>
                    </a:lnTo>
                    <a:lnTo>
                      <a:pt x="3151" y="8511"/>
                    </a:lnTo>
                    <a:lnTo>
                      <a:pt x="3277" y="8554"/>
                    </a:lnTo>
                    <a:lnTo>
                      <a:pt x="3418" y="8596"/>
                    </a:lnTo>
                    <a:lnTo>
                      <a:pt x="3347" y="8863"/>
                    </a:lnTo>
                    <a:close/>
                    <a:moveTo>
                      <a:pt x="3924" y="8962"/>
                    </a:moveTo>
                    <a:lnTo>
                      <a:pt x="3776" y="8941"/>
                    </a:lnTo>
                    <a:lnTo>
                      <a:pt x="3642" y="8920"/>
                    </a:lnTo>
                    <a:lnTo>
                      <a:pt x="3699" y="8638"/>
                    </a:lnTo>
                    <a:lnTo>
                      <a:pt x="3832" y="8659"/>
                    </a:lnTo>
                    <a:lnTo>
                      <a:pt x="3966" y="8680"/>
                    </a:lnTo>
                    <a:lnTo>
                      <a:pt x="3924" y="8962"/>
                    </a:lnTo>
                    <a:close/>
                    <a:moveTo>
                      <a:pt x="4501" y="9004"/>
                    </a:moveTo>
                    <a:lnTo>
                      <a:pt x="4427" y="9004"/>
                    </a:lnTo>
                    <a:lnTo>
                      <a:pt x="4280" y="8999"/>
                    </a:lnTo>
                    <a:lnTo>
                      <a:pt x="4206" y="8989"/>
                    </a:lnTo>
                    <a:lnTo>
                      <a:pt x="4219" y="8709"/>
                    </a:lnTo>
                    <a:lnTo>
                      <a:pt x="4285" y="8710"/>
                    </a:lnTo>
                    <a:lnTo>
                      <a:pt x="4422" y="8720"/>
                    </a:lnTo>
                    <a:lnTo>
                      <a:pt x="4486" y="8722"/>
                    </a:lnTo>
                    <a:lnTo>
                      <a:pt x="4486" y="9004"/>
                    </a:lnTo>
                    <a:lnTo>
                      <a:pt x="4501" y="900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Rectangle 43"/>
              <p:cNvSpPr>
                <a:spLocks noChangeArrowheads="1"/>
              </p:cNvSpPr>
              <p:nvPr/>
            </p:nvSpPr>
            <p:spPr bwMode="auto">
              <a:xfrm>
                <a:off x="5145" y="3806"/>
                <a:ext cx="471" cy="2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44"/>
              <p:cNvSpPr>
                <a:spLocks noEditPoints="1"/>
              </p:cNvSpPr>
              <p:nvPr/>
            </p:nvSpPr>
            <p:spPr bwMode="auto">
              <a:xfrm>
                <a:off x="5122" y="3782"/>
                <a:ext cx="518" cy="277"/>
              </a:xfrm>
              <a:custGeom>
                <a:avLst/>
                <a:gdLst>
                  <a:gd name="T0" fmla="*/ 282 w 3109"/>
                  <a:gd name="T1" fmla="*/ 1379 h 1660"/>
                  <a:gd name="T2" fmla="*/ 2827 w 3109"/>
                  <a:gd name="T3" fmla="*/ 1379 h 1660"/>
                  <a:gd name="T4" fmla="*/ 2827 w 3109"/>
                  <a:gd name="T5" fmla="*/ 267 h 1660"/>
                  <a:gd name="T6" fmla="*/ 282 w 3109"/>
                  <a:gd name="T7" fmla="*/ 267 h 1660"/>
                  <a:gd name="T8" fmla="*/ 282 w 3109"/>
                  <a:gd name="T9" fmla="*/ 1379 h 1660"/>
                  <a:gd name="T10" fmla="*/ 3109 w 3109"/>
                  <a:gd name="T11" fmla="*/ 1660 h 1660"/>
                  <a:gd name="T12" fmla="*/ 0 w 3109"/>
                  <a:gd name="T13" fmla="*/ 1660 h 1660"/>
                  <a:gd name="T14" fmla="*/ 0 w 3109"/>
                  <a:gd name="T15" fmla="*/ 0 h 1660"/>
                  <a:gd name="T16" fmla="*/ 3109 w 3109"/>
                  <a:gd name="T17" fmla="*/ 0 h 1660"/>
                  <a:gd name="T18" fmla="*/ 3109 w 3109"/>
                  <a:gd name="T19" fmla="*/ 1660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09" h="1660">
                    <a:moveTo>
                      <a:pt x="282" y="1379"/>
                    </a:moveTo>
                    <a:lnTo>
                      <a:pt x="2827" y="1379"/>
                    </a:lnTo>
                    <a:lnTo>
                      <a:pt x="2827" y="267"/>
                    </a:lnTo>
                    <a:lnTo>
                      <a:pt x="282" y="267"/>
                    </a:lnTo>
                    <a:lnTo>
                      <a:pt x="282" y="1379"/>
                    </a:lnTo>
                    <a:close/>
                    <a:moveTo>
                      <a:pt x="3109" y="1660"/>
                    </a:moveTo>
                    <a:lnTo>
                      <a:pt x="0" y="1660"/>
                    </a:lnTo>
                    <a:lnTo>
                      <a:pt x="0" y="0"/>
                    </a:lnTo>
                    <a:lnTo>
                      <a:pt x="3109" y="0"/>
                    </a:lnTo>
                    <a:lnTo>
                      <a:pt x="3109" y="166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45"/>
              <p:cNvSpPr>
                <a:spLocks/>
              </p:cNvSpPr>
              <p:nvPr/>
            </p:nvSpPr>
            <p:spPr bwMode="auto">
              <a:xfrm>
                <a:off x="5232" y="4043"/>
                <a:ext cx="295" cy="143"/>
              </a:xfrm>
              <a:custGeom>
                <a:avLst/>
                <a:gdLst>
                  <a:gd name="T0" fmla="*/ 1772 w 1772"/>
                  <a:gd name="T1" fmla="*/ 0 h 858"/>
                  <a:gd name="T2" fmla="*/ 0 w 1772"/>
                  <a:gd name="T3" fmla="*/ 0 h 858"/>
                  <a:gd name="T4" fmla="*/ 0 w 1772"/>
                  <a:gd name="T5" fmla="*/ 422 h 858"/>
                  <a:gd name="T6" fmla="*/ 1 w 1772"/>
                  <a:gd name="T7" fmla="*/ 466 h 858"/>
                  <a:gd name="T8" fmla="*/ 19 w 1772"/>
                  <a:gd name="T9" fmla="*/ 552 h 858"/>
                  <a:gd name="T10" fmla="*/ 53 w 1772"/>
                  <a:gd name="T11" fmla="*/ 630 h 858"/>
                  <a:gd name="T12" fmla="*/ 99 w 1772"/>
                  <a:gd name="T13" fmla="*/ 699 h 858"/>
                  <a:gd name="T14" fmla="*/ 160 w 1772"/>
                  <a:gd name="T15" fmla="*/ 759 h 858"/>
                  <a:gd name="T16" fmla="*/ 229 w 1772"/>
                  <a:gd name="T17" fmla="*/ 806 h 858"/>
                  <a:gd name="T18" fmla="*/ 307 w 1772"/>
                  <a:gd name="T19" fmla="*/ 839 h 858"/>
                  <a:gd name="T20" fmla="*/ 392 w 1772"/>
                  <a:gd name="T21" fmla="*/ 857 h 858"/>
                  <a:gd name="T22" fmla="*/ 436 w 1772"/>
                  <a:gd name="T23" fmla="*/ 858 h 858"/>
                  <a:gd name="T24" fmla="*/ 1322 w 1772"/>
                  <a:gd name="T25" fmla="*/ 858 h 858"/>
                  <a:gd name="T26" fmla="*/ 1367 w 1772"/>
                  <a:gd name="T27" fmla="*/ 857 h 858"/>
                  <a:gd name="T28" fmla="*/ 1452 w 1772"/>
                  <a:gd name="T29" fmla="*/ 839 h 858"/>
                  <a:gd name="T30" fmla="*/ 1530 w 1772"/>
                  <a:gd name="T31" fmla="*/ 806 h 858"/>
                  <a:gd name="T32" fmla="*/ 1599 w 1772"/>
                  <a:gd name="T33" fmla="*/ 759 h 858"/>
                  <a:gd name="T34" fmla="*/ 1659 w 1772"/>
                  <a:gd name="T35" fmla="*/ 699 h 858"/>
                  <a:gd name="T36" fmla="*/ 1706 w 1772"/>
                  <a:gd name="T37" fmla="*/ 630 h 858"/>
                  <a:gd name="T38" fmla="*/ 1740 w 1772"/>
                  <a:gd name="T39" fmla="*/ 552 h 858"/>
                  <a:gd name="T40" fmla="*/ 1757 w 1772"/>
                  <a:gd name="T41" fmla="*/ 466 h 858"/>
                  <a:gd name="T42" fmla="*/ 1759 w 1772"/>
                  <a:gd name="T43" fmla="*/ 422 h 858"/>
                  <a:gd name="T44" fmla="*/ 1759 w 1772"/>
                  <a:gd name="T45" fmla="*/ 0 h 858"/>
                  <a:gd name="T46" fmla="*/ 1772 w 1772"/>
                  <a:gd name="T47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72" h="858">
                    <a:moveTo>
                      <a:pt x="1772" y="0"/>
                    </a:moveTo>
                    <a:lnTo>
                      <a:pt x="0" y="0"/>
                    </a:lnTo>
                    <a:lnTo>
                      <a:pt x="0" y="422"/>
                    </a:lnTo>
                    <a:lnTo>
                      <a:pt x="1" y="466"/>
                    </a:lnTo>
                    <a:lnTo>
                      <a:pt x="19" y="552"/>
                    </a:lnTo>
                    <a:lnTo>
                      <a:pt x="53" y="630"/>
                    </a:lnTo>
                    <a:lnTo>
                      <a:pt x="99" y="699"/>
                    </a:lnTo>
                    <a:lnTo>
                      <a:pt x="160" y="759"/>
                    </a:lnTo>
                    <a:lnTo>
                      <a:pt x="229" y="806"/>
                    </a:lnTo>
                    <a:lnTo>
                      <a:pt x="307" y="839"/>
                    </a:lnTo>
                    <a:lnTo>
                      <a:pt x="392" y="857"/>
                    </a:lnTo>
                    <a:lnTo>
                      <a:pt x="436" y="858"/>
                    </a:lnTo>
                    <a:lnTo>
                      <a:pt x="1322" y="858"/>
                    </a:lnTo>
                    <a:lnTo>
                      <a:pt x="1367" y="857"/>
                    </a:lnTo>
                    <a:lnTo>
                      <a:pt x="1452" y="839"/>
                    </a:lnTo>
                    <a:lnTo>
                      <a:pt x="1530" y="806"/>
                    </a:lnTo>
                    <a:lnTo>
                      <a:pt x="1599" y="759"/>
                    </a:lnTo>
                    <a:lnTo>
                      <a:pt x="1659" y="699"/>
                    </a:lnTo>
                    <a:lnTo>
                      <a:pt x="1706" y="630"/>
                    </a:lnTo>
                    <a:lnTo>
                      <a:pt x="1740" y="552"/>
                    </a:lnTo>
                    <a:lnTo>
                      <a:pt x="1757" y="466"/>
                    </a:lnTo>
                    <a:lnTo>
                      <a:pt x="1759" y="422"/>
                    </a:lnTo>
                    <a:lnTo>
                      <a:pt x="1759" y="0"/>
                    </a:lnTo>
                    <a:lnTo>
                      <a:pt x="17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46"/>
              <p:cNvSpPr>
                <a:spLocks noEditPoints="1"/>
              </p:cNvSpPr>
              <p:nvPr/>
            </p:nvSpPr>
            <p:spPr bwMode="auto">
              <a:xfrm>
                <a:off x="5211" y="4019"/>
                <a:ext cx="342" cy="190"/>
              </a:xfrm>
              <a:custGeom>
                <a:avLst/>
                <a:gdLst>
                  <a:gd name="T0" fmla="*/ 267 w 2054"/>
                  <a:gd name="T1" fmla="*/ 280 h 1139"/>
                  <a:gd name="T2" fmla="*/ 267 w 2054"/>
                  <a:gd name="T3" fmla="*/ 562 h 1139"/>
                  <a:gd name="T4" fmla="*/ 268 w 2054"/>
                  <a:gd name="T5" fmla="*/ 594 h 1139"/>
                  <a:gd name="T6" fmla="*/ 280 w 2054"/>
                  <a:gd name="T7" fmla="*/ 652 h 1139"/>
                  <a:gd name="T8" fmla="*/ 304 w 2054"/>
                  <a:gd name="T9" fmla="*/ 705 h 1139"/>
                  <a:gd name="T10" fmla="*/ 337 w 2054"/>
                  <a:gd name="T11" fmla="*/ 753 h 1139"/>
                  <a:gd name="T12" fmla="*/ 377 w 2054"/>
                  <a:gd name="T13" fmla="*/ 792 h 1139"/>
                  <a:gd name="T14" fmla="*/ 425 w 2054"/>
                  <a:gd name="T15" fmla="*/ 824 h 1139"/>
                  <a:gd name="T16" fmla="*/ 478 w 2054"/>
                  <a:gd name="T17" fmla="*/ 845 h 1139"/>
                  <a:gd name="T18" fmla="*/ 533 w 2054"/>
                  <a:gd name="T19" fmla="*/ 856 h 1139"/>
                  <a:gd name="T20" fmla="*/ 562 w 2054"/>
                  <a:gd name="T21" fmla="*/ 857 h 1139"/>
                  <a:gd name="T22" fmla="*/ 1448 w 2054"/>
                  <a:gd name="T23" fmla="*/ 857 h 1139"/>
                  <a:gd name="T24" fmla="*/ 1480 w 2054"/>
                  <a:gd name="T25" fmla="*/ 856 h 1139"/>
                  <a:gd name="T26" fmla="*/ 1539 w 2054"/>
                  <a:gd name="T27" fmla="*/ 844 h 1139"/>
                  <a:gd name="T28" fmla="*/ 1591 w 2054"/>
                  <a:gd name="T29" fmla="*/ 820 h 1139"/>
                  <a:gd name="T30" fmla="*/ 1639 w 2054"/>
                  <a:gd name="T31" fmla="*/ 788 h 1139"/>
                  <a:gd name="T32" fmla="*/ 1678 w 2054"/>
                  <a:gd name="T33" fmla="*/ 747 h 1139"/>
                  <a:gd name="T34" fmla="*/ 1710 w 2054"/>
                  <a:gd name="T35" fmla="*/ 699 h 1139"/>
                  <a:gd name="T36" fmla="*/ 1732 w 2054"/>
                  <a:gd name="T37" fmla="*/ 646 h 1139"/>
                  <a:gd name="T38" fmla="*/ 1742 w 2054"/>
                  <a:gd name="T39" fmla="*/ 590 h 1139"/>
                  <a:gd name="T40" fmla="*/ 1743 w 2054"/>
                  <a:gd name="T41" fmla="*/ 562 h 1139"/>
                  <a:gd name="T42" fmla="*/ 1743 w 2054"/>
                  <a:gd name="T43" fmla="*/ 280 h 1139"/>
                  <a:gd name="T44" fmla="*/ 267 w 2054"/>
                  <a:gd name="T45" fmla="*/ 280 h 1139"/>
                  <a:gd name="T46" fmla="*/ 1463 w 2054"/>
                  <a:gd name="T47" fmla="*/ 1139 h 1139"/>
                  <a:gd name="T48" fmla="*/ 577 w 2054"/>
                  <a:gd name="T49" fmla="*/ 1139 h 1139"/>
                  <a:gd name="T50" fmla="*/ 546 w 2054"/>
                  <a:gd name="T51" fmla="*/ 1138 h 1139"/>
                  <a:gd name="T52" fmla="*/ 487 w 2054"/>
                  <a:gd name="T53" fmla="*/ 1132 h 1139"/>
                  <a:gd name="T54" fmla="*/ 430 w 2054"/>
                  <a:gd name="T55" fmla="*/ 1120 h 1139"/>
                  <a:gd name="T56" fmla="*/ 376 w 2054"/>
                  <a:gd name="T57" fmla="*/ 1103 h 1139"/>
                  <a:gd name="T58" fmla="*/ 324 w 2054"/>
                  <a:gd name="T59" fmla="*/ 1080 h 1139"/>
                  <a:gd name="T60" fmla="*/ 275 w 2054"/>
                  <a:gd name="T61" fmla="*/ 1054 h 1139"/>
                  <a:gd name="T62" fmla="*/ 229 w 2054"/>
                  <a:gd name="T63" fmla="*/ 1022 h 1139"/>
                  <a:gd name="T64" fmla="*/ 186 w 2054"/>
                  <a:gd name="T65" fmla="*/ 986 h 1139"/>
                  <a:gd name="T66" fmla="*/ 147 w 2054"/>
                  <a:gd name="T67" fmla="*/ 946 h 1139"/>
                  <a:gd name="T68" fmla="*/ 113 w 2054"/>
                  <a:gd name="T69" fmla="*/ 904 h 1139"/>
                  <a:gd name="T70" fmla="*/ 82 w 2054"/>
                  <a:gd name="T71" fmla="*/ 857 h 1139"/>
                  <a:gd name="T72" fmla="*/ 56 w 2054"/>
                  <a:gd name="T73" fmla="*/ 808 h 1139"/>
                  <a:gd name="T74" fmla="*/ 33 w 2054"/>
                  <a:gd name="T75" fmla="*/ 757 h 1139"/>
                  <a:gd name="T76" fmla="*/ 18 w 2054"/>
                  <a:gd name="T77" fmla="*/ 703 h 1139"/>
                  <a:gd name="T78" fmla="*/ 6 w 2054"/>
                  <a:gd name="T79" fmla="*/ 647 h 1139"/>
                  <a:gd name="T80" fmla="*/ 0 w 2054"/>
                  <a:gd name="T81" fmla="*/ 590 h 1139"/>
                  <a:gd name="T82" fmla="*/ 0 w 2054"/>
                  <a:gd name="T83" fmla="*/ 562 h 1139"/>
                  <a:gd name="T84" fmla="*/ 0 w 2054"/>
                  <a:gd name="T85" fmla="*/ 0 h 1139"/>
                  <a:gd name="T86" fmla="*/ 2054 w 2054"/>
                  <a:gd name="T87" fmla="*/ 0 h 1139"/>
                  <a:gd name="T88" fmla="*/ 2054 w 2054"/>
                  <a:gd name="T89" fmla="*/ 562 h 1139"/>
                  <a:gd name="T90" fmla="*/ 2051 w 2054"/>
                  <a:gd name="T91" fmla="*/ 593 h 1139"/>
                  <a:gd name="T92" fmla="*/ 2043 w 2054"/>
                  <a:gd name="T93" fmla="*/ 651 h 1139"/>
                  <a:gd name="T94" fmla="*/ 2030 w 2054"/>
                  <a:gd name="T95" fmla="*/ 708 h 1139"/>
                  <a:gd name="T96" fmla="*/ 2011 w 2054"/>
                  <a:gd name="T97" fmla="*/ 762 h 1139"/>
                  <a:gd name="T98" fmla="*/ 1988 w 2054"/>
                  <a:gd name="T99" fmla="*/ 814 h 1139"/>
                  <a:gd name="T100" fmla="*/ 1961 w 2054"/>
                  <a:gd name="T101" fmla="*/ 864 h 1139"/>
                  <a:gd name="T102" fmla="*/ 1929 w 2054"/>
                  <a:gd name="T103" fmla="*/ 909 h 1139"/>
                  <a:gd name="T104" fmla="*/ 1893 w 2054"/>
                  <a:gd name="T105" fmla="*/ 952 h 1139"/>
                  <a:gd name="T106" fmla="*/ 1854 w 2054"/>
                  <a:gd name="T107" fmla="*/ 990 h 1139"/>
                  <a:gd name="T108" fmla="*/ 1811 w 2054"/>
                  <a:gd name="T109" fmla="*/ 1026 h 1139"/>
                  <a:gd name="T110" fmla="*/ 1764 w 2054"/>
                  <a:gd name="T111" fmla="*/ 1057 h 1139"/>
                  <a:gd name="T112" fmla="*/ 1715 w 2054"/>
                  <a:gd name="T113" fmla="*/ 1083 h 1139"/>
                  <a:gd name="T114" fmla="*/ 1663 w 2054"/>
                  <a:gd name="T115" fmla="*/ 1104 h 1139"/>
                  <a:gd name="T116" fmla="*/ 1608 w 2054"/>
                  <a:gd name="T117" fmla="*/ 1121 h 1139"/>
                  <a:gd name="T118" fmla="*/ 1551 w 2054"/>
                  <a:gd name="T119" fmla="*/ 1133 h 1139"/>
                  <a:gd name="T120" fmla="*/ 1492 w 2054"/>
                  <a:gd name="T121" fmla="*/ 1138 h 1139"/>
                  <a:gd name="T122" fmla="*/ 1463 w 2054"/>
                  <a:gd name="T123" fmla="*/ 1139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54" h="1139">
                    <a:moveTo>
                      <a:pt x="267" y="280"/>
                    </a:moveTo>
                    <a:lnTo>
                      <a:pt x="267" y="562"/>
                    </a:lnTo>
                    <a:lnTo>
                      <a:pt x="268" y="594"/>
                    </a:lnTo>
                    <a:lnTo>
                      <a:pt x="280" y="652"/>
                    </a:lnTo>
                    <a:lnTo>
                      <a:pt x="304" y="705"/>
                    </a:lnTo>
                    <a:lnTo>
                      <a:pt x="337" y="753"/>
                    </a:lnTo>
                    <a:lnTo>
                      <a:pt x="377" y="792"/>
                    </a:lnTo>
                    <a:lnTo>
                      <a:pt x="425" y="824"/>
                    </a:lnTo>
                    <a:lnTo>
                      <a:pt x="478" y="845"/>
                    </a:lnTo>
                    <a:lnTo>
                      <a:pt x="533" y="856"/>
                    </a:lnTo>
                    <a:lnTo>
                      <a:pt x="562" y="857"/>
                    </a:lnTo>
                    <a:lnTo>
                      <a:pt x="1448" y="857"/>
                    </a:lnTo>
                    <a:lnTo>
                      <a:pt x="1480" y="856"/>
                    </a:lnTo>
                    <a:lnTo>
                      <a:pt x="1539" y="844"/>
                    </a:lnTo>
                    <a:lnTo>
                      <a:pt x="1591" y="820"/>
                    </a:lnTo>
                    <a:lnTo>
                      <a:pt x="1639" y="788"/>
                    </a:lnTo>
                    <a:lnTo>
                      <a:pt x="1678" y="747"/>
                    </a:lnTo>
                    <a:lnTo>
                      <a:pt x="1710" y="699"/>
                    </a:lnTo>
                    <a:lnTo>
                      <a:pt x="1732" y="646"/>
                    </a:lnTo>
                    <a:lnTo>
                      <a:pt x="1742" y="590"/>
                    </a:lnTo>
                    <a:lnTo>
                      <a:pt x="1743" y="562"/>
                    </a:lnTo>
                    <a:lnTo>
                      <a:pt x="1743" y="280"/>
                    </a:lnTo>
                    <a:lnTo>
                      <a:pt x="267" y="280"/>
                    </a:lnTo>
                    <a:close/>
                    <a:moveTo>
                      <a:pt x="1463" y="1139"/>
                    </a:moveTo>
                    <a:lnTo>
                      <a:pt x="577" y="1139"/>
                    </a:lnTo>
                    <a:lnTo>
                      <a:pt x="546" y="1138"/>
                    </a:lnTo>
                    <a:lnTo>
                      <a:pt x="487" y="1132"/>
                    </a:lnTo>
                    <a:lnTo>
                      <a:pt x="430" y="1120"/>
                    </a:lnTo>
                    <a:lnTo>
                      <a:pt x="376" y="1103"/>
                    </a:lnTo>
                    <a:lnTo>
                      <a:pt x="324" y="1080"/>
                    </a:lnTo>
                    <a:lnTo>
                      <a:pt x="275" y="1054"/>
                    </a:lnTo>
                    <a:lnTo>
                      <a:pt x="229" y="1022"/>
                    </a:lnTo>
                    <a:lnTo>
                      <a:pt x="186" y="986"/>
                    </a:lnTo>
                    <a:lnTo>
                      <a:pt x="147" y="946"/>
                    </a:lnTo>
                    <a:lnTo>
                      <a:pt x="113" y="904"/>
                    </a:lnTo>
                    <a:lnTo>
                      <a:pt x="82" y="857"/>
                    </a:lnTo>
                    <a:lnTo>
                      <a:pt x="56" y="808"/>
                    </a:lnTo>
                    <a:lnTo>
                      <a:pt x="33" y="757"/>
                    </a:lnTo>
                    <a:lnTo>
                      <a:pt x="18" y="703"/>
                    </a:lnTo>
                    <a:lnTo>
                      <a:pt x="6" y="647"/>
                    </a:lnTo>
                    <a:lnTo>
                      <a:pt x="0" y="590"/>
                    </a:lnTo>
                    <a:lnTo>
                      <a:pt x="0" y="562"/>
                    </a:lnTo>
                    <a:lnTo>
                      <a:pt x="0" y="0"/>
                    </a:lnTo>
                    <a:lnTo>
                      <a:pt x="2054" y="0"/>
                    </a:lnTo>
                    <a:lnTo>
                      <a:pt x="2054" y="562"/>
                    </a:lnTo>
                    <a:lnTo>
                      <a:pt x="2051" y="593"/>
                    </a:lnTo>
                    <a:lnTo>
                      <a:pt x="2043" y="651"/>
                    </a:lnTo>
                    <a:lnTo>
                      <a:pt x="2030" y="708"/>
                    </a:lnTo>
                    <a:lnTo>
                      <a:pt x="2011" y="762"/>
                    </a:lnTo>
                    <a:lnTo>
                      <a:pt x="1988" y="814"/>
                    </a:lnTo>
                    <a:lnTo>
                      <a:pt x="1961" y="864"/>
                    </a:lnTo>
                    <a:lnTo>
                      <a:pt x="1929" y="909"/>
                    </a:lnTo>
                    <a:lnTo>
                      <a:pt x="1893" y="952"/>
                    </a:lnTo>
                    <a:lnTo>
                      <a:pt x="1854" y="990"/>
                    </a:lnTo>
                    <a:lnTo>
                      <a:pt x="1811" y="1026"/>
                    </a:lnTo>
                    <a:lnTo>
                      <a:pt x="1764" y="1057"/>
                    </a:lnTo>
                    <a:lnTo>
                      <a:pt x="1715" y="1083"/>
                    </a:lnTo>
                    <a:lnTo>
                      <a:pt x="1663" y="1104"/>
                    </a:lnTo>
                    <a:lnTo>
                      <a:pt x="1608" y="1121"/>
                    </a:lnTo>
                    <a:lnTo>
                      <a:pt x="1551" y="1133"/>
                    </a:lnTo>
                    <a:lnTo>
                      <a:pt x="1492" y="1138"/>
                    </a:lnTo>
                    <a:lnTo>
                      <a:pt x="1463" y="113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47"/>
              <p:cNvSpPr>
                <a:spLocks/>
              </p:cNvSpPr>
              <p:nvPr/>
            </p:nvSpPr>
            <p:spPr bwMode="auto">
              <a:xfrm>
                <a:off x="4895" y="2732"/>
                <a:ext cx="970" cy="1072"/>
              </a:xfrm>
              <a:custGeom>
                <a:avLst/>
                <a:gdLst>
                  <a:gd name="T0" fmla="*/ 5818 w 5819"/>
                  <a:gd name="T1" fmla="*/ 2879 h 6432"/>
                  <a:gd name="T2" fmla="*/ 5794 w 5819"/>
                  <a:gd name="T3" fmla="*/ 2568 h 6432"/>
                  <a:gd name="T4" fmla="*/ 5741 w 5819"/>
                  <a:gd name="T5" fmla="*/ 2268 h 6432"/>
                  <a:gd name="T6" fmla="*/ 5657 w 5819"/>
                  <a:gd name="T7" fmla="*/ 1980 h 6432"/>
                  <a:gd name="T8" fmla="*/ 5548 w 5819"/>
                  <a:gd name="T9" fmla="*/ 1704 h 6432"/>
                  <a:gd name="T10" fmla="*/ 5412 w 5819"/>
                  <a:gd name="T11" fmla="*/ 1444 h 6432"/>
                  <a:gd name="T12" fmla="*/ 5252 w 5819"/>
                  <a:gd name="T13" fmla="*/ 1199 h 6432"/>
                  <a:gd name="T14" fmla="*/ 5071 w 5819"/>
                  <a:gd name="T15" fmla="*/ 972 h 6432"/>
                  <a:gd name="T16" fmla="*/ 4868 w 5819"/>
                  <a:gd name="T17" fmla="*/ 765 h 6432"/>
                  <a:gd name="T18" fmla="*/ 4646 w 5819"/>
                  <a:gd name="T19" fmla="*/ 580 h 6432"/>
                  <a:gd name="T20" fmla="*/ 4406 w 5819"/>
                  <a:gd name="T21" fmla="*/ 417 h 6432"/>
                  <a:gd name="T22" fmla="*/ 4151 w 5819"/>
                  <a:gd name="T23" fmla="*/ 279 h 6432"/>
                  <a:gd name="T24" fmla="*/ 3881 w 5819"/>
                  <a:gd name="T25" fmla="*/ 166 h 6432"/>
                  <a:gd name="T26" fmla="*/ 3598 w 5819"/>
                  <a:gd name="T27" fmla="*/ 81 h 6432"/>
                  <a:gd name="T28" fmla="*/ 3304 w 5819"/>
                  <a:gd name="T29" fmla="*/ 26 h 6432"/>
                  <a:gd name="T30" fmla="*/ 3000 w 5819"/>
                  <a:gd name="T31" fmla="*/ 0 h 6432"/>
                  <a:gd name="T32" fmla="*/ 2767 w 5819"/>
                  <a:gd name="T33" fmla="*/ 4 h 6432"/>
                  <a:gd name="T34" fmla="*/ 2567 w 5819"/>
                  <a:gd name="T35" fmla="*/ 20 h 6432"/>
                  <a:gd name="T36" fmla="*/ 2306 w 5819"/>
                  <a:gd name="T37" fmla="*/ 65 h 6432"/>
                  <a:gd name="T38" fmla="*/ 2052 w 5819"/>
                  <a:gd name="T39" fmla="*/ 132 h 6432"/>
                  <a:gd name="T40" fmla="*/ 1808 w 5819"/>
                  <a:gd name="T41" fmla="*/ 223 h 6432"/>
                  <a:gd name="T42" fmla="*/ 1574 w 5819"/>
                  <a:gd name="T43" fmla="*/ 335 h 6432"/>
                  <a:gd name="T44" fmla="*/ 1351 w 5819"/>
                  <a:gd name="T45" fmla="*/ 466 h 6432"/>
                  <a:gd name="T46" fmla="*/ 1140 w 5819"/>
                  <a:gd name="T47" fmla="*/ 617 h 6432"/>
                  <a:gd name="T48" fmla="*/ 944 w 5819"/>
                  <a:gd name="T49" fmla="*/ 785 h 6432"/>
                  <a:gd name="T50" fmla="*/ 763 w 5819"/>
                  <a:gd name="T51" fmla="*/ 970 h 6432"/>
                  <a:gd name="T52" fmla="*/ 598 w 5819"/>
                  <a:gd name="T53" fmla="*/ 1169 h 6432"/>
                  <a:gd name="T54" fmla="*/ 451 w 5819"/>
                  <a:gd name="T55" fmla="*/ 1384 h 6432"/>
                  <a:gd name="T56" fmla="*/ 322 w 5819"/>
                  <a:gd name="T57" fmla="*/ 1610 h 6432"/>
                  <a:gd name="T58" fmla="*/ 212 w 5819"/>
                  <a:gd name="T59" fmla="*/ 1849 h 6432"/>
                  <a:gd name="T60" fmla="*/ 125 w 5819"/>
                  <a:gd name="T61" fmla="*/ 2098 h 6432"/>
                  <a:gd name="T62" fmla="*/ 58 w 5819"/>
                  <a:gd name="T63" fmla="*/ 2356 h 6432"/>
                  <a:gd name="T64" fmla="*/ 16 w 5819"/>
                  <a:gd name="T65" fmla="*/ 2622 h 6432"/>
                  <a:gd name="T66" fmla="*/ 5 w 5819"/>
                  <a:gd name="T67" fmla="*/ 2759 h 6432"/>
                  <a:gd name="T68" fmla="*/ 1 w 5819"/>
                  <a:gd name="T69" fmla="*/ 3035 h 6432"/>
                  <a:gd name="T70" fmla="*/ 21 w 5819"/>
                  <a:gd name="T71" fmla="*/ 3302 h 6432"/>
                  <a:gd name="T72" fmla="*/ 62 w 5819"/>
                  <a:gd name="T73" fmla="*/ 3560 h 6432"/>
                  <a:gd name="T74" fmla="*/ 126 w 5819"/>
                  <a:gd name="T75" fmla="*/ 3810 h 6432"/>
                  <a:gd name="T76" fmla="*/ 210 w 5819"/>
                  <a:gd name="T77" fmla="*/ 4051 h 6432"/>
                  <a:gd name="T78" fmla="*/ 315 w 5819"/>
                  <a:gd name="T79" fmla="*/ 4282 h 6432"/>
                  <a:gd name="T80" fmla="*/ 439 w 5819"/>
                  <a:gd name="T81" fmla="*/ 4502 h 6432"/>
                  <a:gd name="T82" fmla="*/ 544 w 5819"/>
                  <a:gd name="T83" fmla="*/ 4660 h 6432"/>
                  <a:gd name="T84" fmla="*/ 672 w 5819"/>
                  <a:gd name="T85" fmla="*/ 4829 h 6432"/>
                  <a:gd name="T86" fmla="*/ 1010 w 5819"/>
                  <a:gd name="T87" fmla="*/ 5200 h 6432"/>
                  <a:gd name="T88" fmla="*/ 1214 w 5819"/>
                  <a:gd name="T89" fmla="*/ 5438 h 6432"/>
                  <a:gd name="T90" fmla="*/ 1307 w 5819"/>
                  <a:gd name="T91" fmla="*/ 5597 h 6432"/>
                  <a:gd name="T92" fmla="*/ 1382 w 5819"/>
                  <a:gd name="T93" fmla="*/ 5795 h 6432"/>
                  <a:gd name="T94" fmla="*/ 1435 w 5819"/>
                  <a:gd name="T95" fmla="*/ 6048 h 6432"/>
                  <a:gd name="T96" fmla="*/ 1486 w 5819"/>
                  <a:gd name="T97" fmla="*/ 6432 h 6432"/>
                  <a:gd name="T98" fmla="*/ 4342 w 5819"/>
                  <a:gd name="T99" fmla="*/ 6207 h 6432"/>
                  <a:gd name="T100" fmla="*/ 4379 w 5819"/>
                  <a:gd name="T101" fmla="*/ 5989 h 6432"/>
                  <a:gd name="T102" fmla="*/ 4447 w 5819"/>
                  <a:gd name="T103" fmla="*/ 5754 h 6432"/>
                  <a:gd name="T104" fmla="*/ 4535 w 5819"/>
                  <a:gd name="T105" fmla="*/ 5565 h 6432"/>
                  <a:gd name="T106" fmla="*/ 4642 w 5819"/>
                  <a:gd name="T107" fmla="*/ 5404 h 6432"/>
                  <a:gd name="T108" fmla="*/ 4869 w 5819"/>
                  <a:gd name="T109" fmla="*/ 5140 h 6432"/>
                  <a:gd name="T110" fmla="*/ 5150 w 5819"/>
                  <a:gd name="T111" fmla="*/ 4814 h 6432"/>
                  <a:gd name="T112" fmla="*/ 5284 w 5819"/>
                  <a:gd name="T113" fmla="*/ 4631 h 6432"/>
                  <a:gd name="T114" fmla="*/ 5459 w 5819"/>
                  <a:gd name="T115" fmla="*/ 4359 h 6432"/>
                  <a:gd name="T116" fmla="*/ 5643 w 5819"/>
                  <a:gd name="T117" fmla="*/ 3962 h 6432"/>
                  <a:gd name="T118" fmla="*/ 5764 w 5819"/>
                  <a:gd name="T119" fmla="*/ 3533 h 6432"/>
                  <a:gd name="T120" fmla="*/ 5818 w 5819"/>
                  <a:gd name="T121" fmla="*/ 3076 h 6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19" h="6432">
                    <a:moveTo>
                      <a:pt x="5819" y="2958"/>
                    </a:moveTo>
                    <a:lnTo>
                      <a:pt x="5818" y="2879"/>
                    </a:lnTo>
                    <a:lnTo>
                      <a:pt x="5810" y="2722"/>
                    </a:lnTo>
                    <a:lnTo>
                      <a:pt x="5794" y="2568"/>
                    </a:lnTo>
                    <a:lnTo>
                      <a:pt x="5771" y="2416"/>
                    </a:lnTo>
                    <a:lnTo>
                      <a:pt x="5741" y="2268"/>
                    </a:lnTo>
                    <a:lnTo>
                      <a:pt x="5703" y="2122"/>
                    </a:lnTo>
                    <a:lnTo>
                      <a:pt x="5657" y="1980"/>
                    </a:lnTo>
                    <a:lnTo>
                      <a:pt x="5606" y="1840"/>
                    </a:lnTo>
                    <a:lnTo>
                      <a:pt x="5548" y="1704"/>
                    </a:lnTo>
                    <a:lnTo>
                      <a:pt x="5483" y="1571"/>
                    </a:lnTo>
                    <a:lnTo>
                      <a:pt x="5412" y="1444"/>
                    </a:lnTo>
                    <a:lnTo>
                      <a:pt x="5336" y="1319"/>
                    </a:lnTo>
                    <a:lnTo>
                      <a:pt x="5252" y="1199"/>
                    </a:lnTo>
                    <a:lnTo>
                      <a:pt x="5165" y="1083"/>
                    </a:lnTo>
                    <a:lnTo>
                      <a:pt x="5071" y="972"/>
                    </a:lnTo>
                    <a:lnTo>
                      <a:pt x="4972" y="867"/>
                    </a:lnTo>
                    <a:lnTo>
                      <a:pt x="4868" y="765"/>
                    </a:lnTo>
                    <a:lnTo>
                      <a:pt x="4760" y="670"/>
                    </a:lnTo>
                    <a:lnTo>
                      <a:pt x="4646" y="580"/>
                    </a:lnTo>
                    <a:lnTo>
                      <a:pt x="4529" y="495"/>
                    </a:lnTo>
                    <a:lnTo>
                      <a:pt x="4406" y="417"/>
                    </a:lnTo>
                    <a:lnTo>
                      <a:pt x="4281" y="344"/>
                    </a:lnTo>
                    <a:lnTo>
                      <a:pt x="4151" y="279"/>
                    </a:lnTo>
                    <a:lnTo>
                      <a:pt x="4018" y="219"/>
                    </a:lnTo>
                    <a:lnTo>
                      <a:pt x="3881" y="166"/>
                    </a:lnTo>
                    <a:lnTo>
                      <a:pt x="3741" y="120"/>
                    </a:lnTo>
                    <a:lnTo>
                      <a:pt x="3598" y="81"/>
                    </a:lnTo>
                    <a:lnTo>
                      <a:pt x="3453" y="49"/>
                    </a:lnTo>
                    <a:lnTo>
                      <a:pt x="3304" y="26"/>
                    </a:lnTo>
                    <a:lnTo>
                      <a:pt x="3153" y="9"/>
                    </a:lnTo>
                    <a:lnTo>
                      <a:pt x="3000" y="0"/>
                    </a:lnTo>
                    <a:lnTo>
                      <a:pt x="2845" y="0"/>
                    </a:lnTo>
                    <a:lnTo>
                      <a:pt x="2767" y="4"/>
                    </a:lnTo>
                    <a:lnTo>
                      <a:pt x="2700" y="7"/>
                    </a:lnTo>
                    <a:lnTo>
                      <a:pt x="2567" y="20"/>
                    </a:lnTo>
                    <a:lnTo>
                      <a:pt x="2435" y="39"/>
                    </a:lnTo>
                    <a:lnTo>
                      <a:pt x="2306" y="65"/>
                    </a:lnTo>
                    <a:lnTo>
                      <a:pt x="2177" y="95"/>
                    </a:lnTo>
                    <a:lnTo>
                      <a:pt x="2052" y="132"/>
                    </a:lnTo>
                    <a:lnTo>
                      <a:pt x="1928" y="174"/>
                    </a:lnTo>
                    <a:lnTo>
                      <a:pt x="1808" y="223"/>
                    </a:lnTo>
                    <a:lnTo>
                      <a:pt x="1690" y="276"/>
                    </a:lnTo>
                    <a:lnTo>
                      <a:pt x="1574" y="335"/>
                    </a:lnTo>
                    <a:lnTo>
                      <a:pt x="1461" y="398"/>
                    </a:lnTo>
                    <a:lnTo>
                      <a:pt x="1351" y="466"/>
                    </a:lnTo>
                    <a:lnTo>
                      <a:pt x="1244" y="540"/>
                    </a:lnTo>
                    <a:lnTo>
                      <a:pt x="1140" y="617"/>
                    </a:lnTo>
                    <a:lnTo>
                      <a:pt x="1041" y="699"/>
                    </a:lnTo>
                    <a:lnTo>
                      <a:pt x="944" y="785"/>
                    </a:lnTo>
                    <a:lnTo>
                      <a:pt x="851" y="875"/>
                    </a:lnTo>
                    <a:lnTo>
                      <a:pt x="763" y="970"/>
                    </a:lnTo>
                    <a:lnTo>
                      <a:pt x="678" y="1068"/>
                    </a:lnTo>
                    <a:lnTo>
                      <a:pt x="598" y="1169"/>
                    </a:lnTo>
                    <a:lnTo>
                      <a:pt x="522" y="1275"/>
                    </a:lnTo>
                    <a:lnTo>
                      <a:pt x="451" y="1384"/>
                    </a:lnTo>
                    <a:lnTo>
                      <a:pt x="383" y="1495"/>
                    </a:lnTo>
                    <a:lnTo>
                      <a:pt x="322" y="1610"/>
                    </a:lnTo>
                    <a:lnTo>
                      <a:pt x="264" y="1729"/>
                    </a:lnTo>
                    <a:lnTo>
                      <a:pt x="212" y="1849"/>
                    </a:lnTo>
                    <a:lnTo>
                      <a:pt x="166" y="1972"/>
                    </a:lnTo>
                    <a:lnTo>
                      <a:pt x="125" y="2098"/>
                    </a:lnTo>
                    <a:lnTo>
                      <a:pt x="89" y="2226"/>
                    </a:lnTo>
                    <a:lnTo>
                      <a:pt x="58" y="2356"/>
                    </a:lnTo>
                    <a:lnTo>
                      <a:pt x="35" y="2488"/>
                    </a:lnTo>
                    <a:lnTo>
                      <a:pt x="16" y="2622"/>
                    </a:lnTo>
                    <a:lnTo>
                      <a:pt x="10" y="2690"/>
                    </a:lnTo>
                    <a:lnTo>
                      <a:pt x="5" y="2759"/>
                    </a:lnTo>
                    <a:lnTo>
                      <a:pt x="0" y="2898"/>
                    </a:lnTo>
                    <a:lnTo>
                      <a:pt x="1" y="3035"/>
                    </a:lnTo>
                    <a:lnTo>
                      <a:pt x="9" y="3169"/>
                    </a:lnTo>
                    <a:lnTo>
                      <a:pt x="21" y="3302"/>
                    </a:lnTo>
                    <a:lnTo>
                      <a:pt x="39" y="3431"/>
                    </a:lnTo>
                    <a:lnTo>
                      <a:pt x="62" y="3560"/>
                    </a:lnTo>
                    <a:lnTo>
                      <a:pt x="92" y="3687"/>
                    </a:lnTo>
                    <a:lnTo>
                      <a:pt x="126" y="3810"/>
                    </a:lnTo>
                    <a:lnTo>
                      <a:pt x="166" y="3933"/>
                    </a:lnTo>
                    <a:lnTo>
                      <a:pt x="210" y="4051"/>
                    </a:lnTo>
                    <a:lnTo>
                      <a:pt x="260" y="4168"/>
                    </a:lnTo>
                    <a:lnTo>
                      <a:pt x="315" y="4282"/>
                    </a:lnTo>
                    <a:lnTo>
                      <a:pt x="375" y="4394"/>
                    </a:lnTo>
                    <a:lnTo>
                      <a:pt x="439" y="4502"/>
                    </a:lnTo>
                    <a:lnTo>
                      <a:pt x="508" y="4608"/>
                    </a:lnTo>
                    <a:lnTo>
                      <a:pt x="544" y="4660"/>
                    </a:lnTo>
                    <a:lnTo>
                      <a:pt x="588" y="4721"/>
                    </a:lnTo>
                    <a:lnTo>
                      <a:pt x="672" y="4829"/>
                    </a:lnTo>
                    <a:lnTo>
                      <a:pt x="792" y="4972"/>
                    </a:lnTo>
                    <a:lnTo>
                      <a:pt x="1010" y="5200"/>
                    </a:lnTo>
                    <a:lnTo>
                      <a:pt x="1161" y="5367"/>
                    </a:lnTo>
                    <a:lnTo>
                      <a:pt x="1214" y="5438"/>
                    </a:lnTo>
                    <a:lnTo>
                      <a:pt x="1263" y="5514"/>
                    </a:lnTo>
                    <a:lnTo>
                      <a:pt x="1307" y="5597"/>
                    </a:lnTo>
                    <a:lnTo>
                      <a:pt x="1347" y="5690"/>
                    </a:lnTo>
                    <a:lnTo>
                      <a:pt x="1382" y="5795"/>
                    </a:lnTo>
                    <a:lnTo>
                      <a:pt x="1411" y="5913"/>
                    </a:lnTo>
                    <a:lnTo>
                      <a:pt x="1435" y="6048"/>
                    </a:lnTo>
                    <a:lnTo>
                      <a:pt x="1444" y="6123"/>
                    </a:lnTo>
                    <a:lnTo>
                      <a:pt x="1486" y="6432"/>
                    </a:lnTo>
                    <a:lnTo>
                      <a:pt x="4313" y="6432"/>
                    </a:lnTo>
                    <a:lnTo>
                      <a:pt x="4342" y="6207"/>
                    </a:lnTo>
                    <a:lnTo>
                      <a:pt x="4353" y="6129"/>
                    </a:lnTo>
                    <a:lnTo>
                      <a:pt x="4379" y="5989"/>
                    </a:lnTo>
                    <a:lnTo>
                      <a:pt x="4411" y="5864"/>
                    </a:lnTo>
                    <a:lnTo>
                      <a:pt x="4447" y="5754"/>
                    </a:lnTo>
                    <a:lnTo>
                      <a:pt x="4489" y="5654"/>
                    </a:lnTo>
                    <a:lnTo>
                      <a:pt x="4535" y="5565"/>
                    </a:lnTo>
                    <a:lnTo>
                      <a:pt x="4586" y="5482"/>
                    </a:lnTo>
                    <a:lnTo>
                      <a:pt x="4642" y="5404"/>
                    </a:lnTo>
                    <a:lnTo>
                      <a:pt x="4732" y="5292"/>
                    </a:lnTo>
                    <a:lnTo>
                      <a:pt x="4869" y="5140"/>
                    </a:lnTo>
                    <a:lnTo>
                      <a:pt x="5023" y="4968"/>
                    </a:lnTo>
                    <a:lnTo>
                      <a:pt x="5150" y="4814"/>
                    </a:lnTo>
                    <a:lnTo>
                      <a:pt x="5239" y="4696"/>
                    </a:lnTo>
                    <a:lnTo>
                      <a:pt x="5284" y="4631"/>
                    </a:lnTo>
                    <a:lnTo>
                      <a:pt x="5346" y="4543"/>
                    </a:lnTo>
                    <a:lnTo>
                      <a:pt x="5459" y="4359"/>
                    </a:lnTo>
                    <a:lnTo>
                      <a:pt x="5558" y="4166"/>
                    </a:lnTo>
                    <a:lnTo>
                      <a:pt x="5643" y="3962"/>
                    </a:lnTo>
                    <a:lnTo>
                      <a:pt x="5711" y="3751"/>
                    </a:lnTo>
                    <a:lnTo>
                      <a:pt x="5764" y="3533"/>
                    </a:lnTo>
                    <a:lnTo>
                      <a:pt x="5799" y="3307"/>
                    </a:lnTo>
                    <a:lnTo>
                      <a:pt x="5818" y="3076"/>
                    </a:lnTo>
                    <a:lnTo>
                      <a:pt x="5819" y="29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48"/>
              <p:cNvSpPr>
                <a:spLocks noEditPoints="1"/>
              </p:cNvSpPr>
              <p:nvPr/>
            </p:nvSpPr>
            <p:spPr bwMode="auto">
              <a:xfrm>
                <a:off x="4872" y="2708"/>
                <a:ext cx="1016" cy="1121"/>
              </a:xfrm>
              <a:custGeom>
                <a:avLst/>
                <a:gdLst>
                  <a:gd name="T0" fmla="*/ 4372 w 6099"/>
                  <a:gd name="T1" fmla="*/ 6235 h 6728"/>
                  <a:gd name="T2" fmla="*/ 4597 w 6099"/>
                  <a:gd name="T3" fmla="*/ 5597 h 6728"/>
                  <a:gd name="T4" fmla="*/ 4904 w 6099"/>
                  <a:gd name="T5" fmla="*/ 5223 h 6728"/>
                  <a:gd name="T6" fmla="*/ 5326 w 6099"/>
                  <a:gd name="T7" fmla="*/ 4716 h 6728"/>
                  <a:gd name="T8" fmla="*/ 5661 w 6099"/>
                  <a:gd name="T9" fmla="*/ 4046 h 6728"/>
                  <a:gd name="T10" fmla="*/ 5816 w 6099"/>
                  <a:gd name="T11" fmla="*/ 3206 h 6728"/>
                  <a:gd name="T12" fmla="*/ 5794 w 6099"/>
                  <a:gd name="T13" fmla="*/ 2728 h 6728"/>
                  <a:gd name="T14" fmla="*/ 5663 w 6099"/>
                  <a:gd name="T15" fmla="*/ 2169 h 6728"/>
                  <a:gd name="T16" fmla="*/ 5428 w 6099"/>
                  <a:gd name="T17" fmla="*/ 1661 h 6728"/>
                  <a:gd name="T18" fmla="*/ 5102 w 6099"/>
                  <a:gd name="T19" fmla="*/ 1213 h 6728"/>
                  <a:gd name="T20" fmla="*/ 4696 w 6099"/>
                  <a:gd name="T21" fmla="*/ 840 h 6728"/>
                  <a:gd name="T22" fmla="*/ 4225 w 6099"/>
                  <a:gd name="T23" fmla="*/ 552 h 6728"/>
                  <a:gd name="T24" fmla="*/ 3697 w 6099"/>
                  <a:gd name="T25" fmla="*/ 363 h 6728"/>
                  <a:gd name="T26" fmla="*/ 3129 w 6099"/>
                  <a:gd name="T27" fmla="*/ 284 h 6728"/>
                  <a:gd name="T28" fmla="*/ 2715 w 6099"/>
                  <a:gd name="T29" fmla="*/ 301 h 6728"/>
                  <a:gd name="T30" fmla="*/ 2222 w 6099"/>
                  <a:gd name="T31" fmla="*/ 408 h 6728"/>
                  <a:gd name="T32" fmla="*/ 1766 w 6099"/>
                  <a:gd name="T33" fmla="*/ 599 h 6728"/>
                  <a:gd name="T34" fmla="*/ 1354 w 6099"/>
                  <a:gd name="T35" fmla="*/ 867 h 6728"/>
                  <a:gd name="T36" fmla="*/ 997 w 6099"/>
                  <a:gd name="T37" fmla="*/ 1202 h 6728"/>
                  <a:gd name="T38" fmla="*/ 701 w 6099"/>
                  <a:gd name="T39" fmla="*/ 1595 h 6728"/>
                  <a:gd name="T40" fmla="*/ 478 w 6099"/>
                  <a:gd name="T41" fmla="*/ 2039 h 6728"/>
                  <a:gd name="T42" fmla="*/ 335 w 6099"/>
                  <a:gd name="T43" fmla="*/ 2525 h 6728"/>
                  <a:gd name="T44" fmla="*/ 286 w 6099"/>
                  <a:gd name="T45" fmla="*/ 2909 h 6728"/>
                  <a:gd name="T46" fmla="*/ 298 w 6099"/>
                  <a:gd name="T47" fmla="*/ 3409 h 6728"/>
                  <a:gd name="T48" fmla="*/ 397 w 6099"/>
                  <a:gd name="T49" fmla="*/ 3894 h 6728"/>
                  <a:gd name="T50" fmla="*/ 576 w 6099"/>
                  <a:gd name="T51" fmla="*/ 4355 h 6728"/>
                  <a:gd name="T52" fmla="*/ 797 w 6099"/>
                  <a:gd name="T53" fmla="*/ 4730 h 6728"/>
                  <a:gd name="T54" fmla="*/ 1205 w 6099"/>
                  <a:gd name="T55" fmla="*/ 5209 h 6728"/>
                  <a:gd name="T56" fmla="*/ 1566 w 6099"/>
                  <a:gd name="T57" fmla="*/ 5661 h 6728"/>
                  <a:gd name="T58" fmla="*/ 1726 w 6099"/>
                  <a:gd name="T59" fmla="*/ 6249 h 6728"/>
                  <a:gd name="T60" fmla="*/ 1458 w 6099"/>
                  <a:gd name="T61" fmla="*/ 6291 h 6728"/>
                  <a:gd name="T62" fmla="*/ 1324 w 6099"/>
                  <a:gd name="T63" fmla="*/ 5809 h 6728"/>
                  <a:gd name="T64" fmla="*/ 1008 w 6099"/>
                  <a:gd name="T65" fmla="*/ 5420 h 6728"/>
                  <a:gd name="T66" fmla="*/ 634 w 6099"/>
                  <a:gd name="T67" fmla="*/ 4986 h 6728"/>
                  <a:gd name="T68" fmla="*/ 390 w 6099"/>
                  <a:gd name="T69" fmla="*/ 4612 h 6728"/>
                  <a:gd name="T70" fmla="*/ 171 w 6099"/>
                  <a:gd name="T71" fmla="*/ 4114 h 6728"/>
                  <a:gd name="T72" fmla="*/ 40 w 6099"/>
                  <a:gd name="T73" fmla="*/ 3584 h 6728"/>
                  <a:gd name="T74" fmla="*/ 0 w 6099"/>
                  <a:gd name="T75" fmla="*/ 3038 h 6728"/>
                  <a:gd name="T76" fmla="*/ 36 w 6099"/>
                  <a:gd name="T77" fmla="*/ 2618 h 6728"/>
                  <a:gd name="T78" fmla="*/ 175 w 6099"/>
                  <a:gd name="T79" fmla="*/ 2073 h 6728"/>
                  <a:gd name="T80" fmla="*/ 403 w 6099"/>
                  <a:gd name="T81" fmla="*/ 1572 h 6728"/>
                  <a:gd name="T82" fmla="*/ 711 w 6099"/>
                  <a:gd name="T83" fmla="*/ 1124 h 6728"/>
                  <a:gd name="T84" fmla="*/ 1089 w 6099"/>
                  <a:gd name="T85" fmla="*/ 736 h 6728"/>
                  <a:gd name="T86" fmla="*/ 1526 w 6099"/>
                  <a:gd name="T87" fmla="*/ 422 h 6728"/>
                  <a:gd name="T88" fmla="*/ 2016 w 6099"/>
                  <a:gd name="T89" fmla="*/ 188 h 6728"/>
                  <a:gd name="T90" fmla="*/ 2545 w 6099"/>
                  <a:gd name="T91" fmla="*/ 43 h 6728"/>
                  <a:gd name="T92" fmla="*/ 2975 w 6099"/>
                  <a:gd name="T93" fmla="*/ 0 h 6728"/>
                  <a:gd name="T94" fmla="*/ 3613 w 6099"/>
                  <a:gd name="T95" fmla="*/ 54 h 6728"/>
                  <a:gd name="T96" fmla="*/ 4207 w 6099"/>
                  <a:gd name="T97" fmla="*/ 233 h 6728"/>
                  <a:gd name="T98" fmla="*/ 4744 w 6099"/>
                  <a:gd name="T99" fmla="*/ 523 h 6728"/>
                  <a:gd name="T100" fmla="*/ 5210 w 6099"/>
                  <a:gd name="T101" fmla="*/ 914 h 6728"/>
                  <a:gd name="T102" fmla="*/ 5592 w 6099"/>
                  <a:gd name="T103" fmla="*/ 1387 h 6728"/>
                  <a:gd name="T104" fmla="*/ 5875 w 6099"/>
                  <a:gd name="T105" fmla="*/ 1933 h 6728"/>
                  <a:gd name="T106" fmla="*/ 6049 w 6099"/>
                  <a:gd name="T107" fmla="*/ 2535 h 6728"/>
                  <a:gd name="T108" fmla="*/ 6099 w 6099"/>
                  <a:gd name="T109" fmla="*/ 3099 h 6728"/>
                  <a:gd name="T110" fmla="*/ 5995 w 6099"/>
                  <a:gd name="T111" fmla="*/ 3914 h 6728"/>
                  <a:gd name="T112" fmla="*/ 5618 w 6099"/>
                  <a:gd name="T113" fmla="*/ 4772 h 6728"/>
                  <a:gd name="T114" fmla="*/ 5212 w 6099"/>
                  <a:gd name="T115" fmla="*/ 5299 h 6728"/>
                  <a:gd name="T116" fmla="*/ 4837 w 6099"/>
                  <a:gd name="T117" fmla="*/ 5749 h 6728"/>
                  <a:gd name="T118" fmla="*/ 4651 w 6099"/>
                  <a:gd name="T119" fmla="*/ 6281 h 6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99" h="6728">
                    <a:moveTo>
                      <a:pt x="1753" y="6446"/>
                    </a:moveTo>
                    <a:lnTo>
                      <a:pt x="4342" y="6446"/>
                    </a:lnTo>
                    <a:lnTo>
                      <a:pt x="4355" y="6348"/>
                    </a:lnTo>
                    <a:lnTo>
                      <a:pt x="4372" y="6235"/>
                    </a:lnTo>
                    <a:lnTo>
                      <a:pt x="4414" y="6037"/>
                    </a:lnTo>
                    <a:lnTo>
                      <a:pt x="4466" y="5868"/>
                    </a:lnTo>
                    <a:lnTo>
                      <a:pt x="4527" y="5724"/>
                    </a:lnTo>
                    <a:lnTo>
                      <a:pt x="4597" y="5597"/>
                    </a:lnTo>
                    <a:lnTo>
                      <a:pt x="4675" y="5483"/>
                    </a:lnTo>
                    <a:lnTo>
                      <a:pt x="4762" y="5378"/>
                    </a:lnTo>
                    <a:lnTo>
                      <a:pt x="4854" y="5275"/>
                    </a:lnTo>
                    <a:lnTo>
                      <a:pt x="4904" y="5223"/>
                    </a:lnTo>
                    <a:lnTo>
                      <a:pt x="5001" y="5117"/>
                    </a:lnTo>
                    <a:lnTo>
                      <a:pt x="5157" y="4939"/>
                    </a:lnTo>
                    <a:lnTo>
                      <a:pt x="5268" y="4798"/>
                    </a:lnTo>
                    <a:lnTo>
                      <a:pt x="5326" y="4716"/>
                    </a:lnTo>
                    <a:lnTo>
                      <a:pt x="5385" y="4625"/>
                    </a:lnTo>
                    <a:lnTo>
                      <a:pt x="5493" y="4439"/>
                    </a:lnTo>
                    <a:lnTo>
                      <a:pt x="5584" y="4246"/>
                    </a:lnTo>
                    <a:lnTo>
                      <a:pt x="5661" y="4046"/>
                    </a:lnTo>
                    <a:lnTo>
                      <a:pt x="5724" y="3841"/>
                    </a:lnTo>
                    <a:lnTo>
                      <a:pt x="5770" y="3633"/>
                    </a:lnTo>
                    <a:lnTo>
                      <a:pt x="5801" y="3421"/>
                    </a:lnTo>
                    <a:lnTo>
                      <a:pt x="5816" y="3206"/>
                    </a:lnTo>
                    <a:lnTo>
                      <a:pt x="5818" y="3099"/>
                    </a:lnTo>
                    <a:lnTo>
                      <a:pt x="5817" y="3024"/>
                    </a:lnTo>
                    <a:lnTo>
                      <a:pt x="5810" y="2875"/>
                    </a:lnTo>
                    <a:lnTo>
                      <a:pt x="5794" y="2728"/>
                    </a:lnTo>
                    <a:lnTo>
                      <a:pt x="5772" y="2585"/>
                    </a:lnTo>
                    <a:lnTo>
                      <a:pt x="5743" y="2444"/>
                    </a:lnTo>
                    <a:lnTo>
                      <a:pt x="5707" y="2305"/>
                    </a:lnTo>
                    <a:lnTo>
                      <a:pt x="5663" y="2169"/>
                    </a:lnTo>
                    <a:lnTo>
                      <a:pt x="5614" y="2037"/>
                    </a:lnTo>
                    <a:lnTo>
                      <a:pt x="5558" y="1908"/>
                    </a:lnTo>
                    <a:lnTo>
                      <a:pt x="5497" y="1782"/>
                    </a:lnTo>
                    <a:lnTo>
                      <a:pt x="5428" y="1661"/>
                    </a:lnTo>
                    <a:lnTo>
                      <a:pt x="5355" y="1542"/>
                    </a:lnTo>
                    <a:lnTo>
                      <a:pt x="5276" y="1429"/>
                    </a:lnTo>
                    <a:lnTo>
                      <a:pt x="5192" y="1319"/>
                    </a:lnTo>
                    <a:lnTo>
                      <a:pt x="5102" y="1213"/>
                    </a:lnTo>
                    <a:lnTo>
                      <a:pt x="5007" y="1112"/>
                    </a:lnTo>
                    <a:lnTo>
                      <a:pt x="4908" y="1016"/>
                    </a:lnTo>
                    <a:lnTo>
                      <a:pt x="4805" y="925"/>
                    </a:lnTo>
                    <a:lnTo>
                      <a:pt x="4696" y="840"/>
                    </a:lnTo>
                    <a:lnTo>
                      <a:pt x="4584" y="760"/>
                    </a:lnTo>
                    <a:lnTo>
                      <a:pt x="4468" y="685"/>
                    </a:lnTo>
                    <a:lnTo>
                      <a:pt x="4348" y="615"/>
                    </a:lnTo>
                    <a:lnTo>
                      <a:pt x="4225" y="552"/>
                    </a:lnTo>
                    <a:lnTo>
                      <a:pt x="4097" y="495"/>
                    </a:lnTo>
                    <a:lnTo>
                      <a:pt x="3967" y="444"/>
                    </a:lnTo>
                    <a:lnTo>
                      <a:pt x="3833" y="400"/>
                    </a:lnTo>
                    <a:lnTo>
                      <a:pt x="3697" y="363"/>
                    </a:lnTo>
                    <a:lnTo>
                      <a:pt x="3559" y="332"/>
                    </a:lnTo>
                    <a:lnTo>
                      <a:pt x="3418" y="309"/>
                    </a:lnTo>
                    <a:lnTo>
                      <a:pt x="3274" y="292"/>
                    </a:lnTo>
                    <a:lnTo>
                      <a:pt x="3129" y="284"/>
                    </a:lnTo>
                    <a:lnTo>
                      <a:pt x="2981" y="283"/>
                    </a:lnTo>
                    <a:lnTo>
                      <a:pt x="2907" y="285"/>
                    </a:lnTo>
                    <a:lnTo>
                      <a:pt x="2843" y="289"/>
                    </a:lnTo>
                    <a:lnTo>
                      <a:pt x="2715" y="301"/>
                    </a:lnTo>
                    <a:lnTo>
                      <a:pt x="2589" y="320"/>
                    </a:lnTo>
                    <a:lnTo>
                      <a:pt x="2464" y="344"/>
                    </a:lnTo>
                    <a:lnTo>
                      <a:pt x="2343" y="373"/>
                    </a:lnTo>
                    <a:lnTo>
                      <a:pt x="2222" y="408"/>
                    </a:lnTo>
                    <a:lnTo>
                      <a:pt x="2104" y="448"/>
                    </a:lnTo>
                    <a:lnTo>
                      <a:pt x="1989" y="494"/>
                    </a:lnTo>
                    <a:lnTo>
                      <a:pt x="1876" y="544"/>
                    </a:lnTo>
                    <a:lnTo>
                      <a:pt x="1766" y="599"/>
                    </a:lnTo>
                    <a:lnTo>
                      <a:pt x="1658" y="659"/>
                    </a:lnTo>
                    <a:lnTo>
                      <a:pt x="1554" y="725"/>
                    </a:lnTo>
                    <a:lnTo>
                      <a:pt x="1452" y="793"/>
                    </a:lnTo>
                    <a:lnTo>
                      <a:pt x="1354" y="867"/>
                    </a:lnTo>
                    <a:lnTo>
                      <a:pt x="1259" y="944"/>
                    </a:lnTo>
                    <a:lnTo>
                      <a:pt x="1169" y="1027"/>
                    </a:lnTo>
                    <a:lnTo>
                      <a:pt x="1080" y="1112"/>
                    </a:lnTo>
                    <a:lnTo>
                      <a:pt x="997" y="1202"/>
                    </a:lnTo>
                    <a:lnTo>
                      <a:pt x="917" y="1295"/>
                    </a:lnTo>
                    <a:lnTo>
                      <a:pt x="841" y="1392"/>
                    </a:lnTo>
                    <a:lnTo>
                      <a:pt x="769" y="1492"/>
                    </a:lnTo>
                    <a:lnTo>
                      <a:pt x="701" y="1595"/>
                    </a:lnTo>
                    <a:lnTo>
                      <a:pt x="638" y="1702"/>
                    </a:lnTo>
                    <a:lnTo>
                      <a:pt x="580" y="1812"/>
                    </a:lnTo>
                    <a:lnTo>
                      <a:pt x="526" y="1924"/>
                    </a:lnTo>
                    <a:lnTo>
                      <a:pt x="478" y="2039"/>
                    </a:lnTo>
                    <a:lnTo>
                      <a:pt x="434" y="2157"/>
                    </a:lnTo>
                    <a:lnTo>
                      <a:pt x="395" y="2277"/>
                    </a:lnTo>
                    <a:lnTo>
                      <a:pt x="363" y="2399"/>
                    </a:lnTo>
                    <a:lnTo>
                      <a:pt x="335" y="2525"/>
                    </a:lnTo>
                    <a:lnTo>
                      <a:pt x="313" y="2651"/>
                    </a:lnTo>
                    <a:lnTo>
                      <a:pt x="296" y="2780"/>
                    </a:lnTo>
                    <a:lnTo>
                      <a:pt x="291" y="2845"/>
                    </a:lnTo>
                    <a:lnTo>
                      <a:pt x="286" y="2909"/>
                    </a:lnTo>
                    <a:lnTo>
                      <a:pt x="280" y="3034"/>
                    </a:lnTo>
                    <a:lnTo>
                      <a:pt x="282" y="3160"/>
                    </a:lnTo>
                    <a:lnTo>
                      <a:pt x="288" y="3285"/>
                    </a:lnTo>
                    <a:lnTo>
                      <a:pt x="298" y="3409"/>
                    </a:lnTo>
                    <a:lnTo>
                      <a:pt x="315" y="3532"/>
                    </a:lnTo>
                    <a:lnTo>
                      <a:pt x="337" y="3655"/>
                    </a:lnTo>
                    <a:lnTo>
                      <a:pt x="365" y="3775"/>
                    </a:lnTo>
                    <a:lnTo>
                      <a:pt x="397" y="3894"/>
                    </a:lnTo>
                    <a:lnTo>
                      <a:pt x="434" y="4012"/>
                    </a:lnTo>
                    <a:lnTo>
                      <a:pt x="477" y="4128"/>
                    </a:lnTo>
                    <a:lnTo>
                      <a:pt x="524" y="4242"/>
                    </a:lnTo>
                    <a:lnTo>
                      <a:pt x="576" y="4355"/>
                    </a:lnTo>
                    <a:lnTo>
                      <a:pt x="634" y="4465"/>
                    </a:lnTo>
                    <a:lnTo>
                      <a:pt x="695" y="4573"/>
                    </a:lnTo>
                    <a:lnTo>
                      <a:pt x="762" y="4678"/>
                    </a:lnTo>
                    <a:lnTo>
                      <a:pt x="797" y="4730"/>
                    </a:lnTo>
                    <a:lnTo>
                      <a:pt x="854" y="4807"/>
                    </a:lnTo>
                    <a:lnTo>
                      <a:pt x="965" y="4942"/>
                    </a:lnTo>
                    <a:lnTo>
                      <a:pt x="1117" y="5112"/>
                    </a:lnTo>
                    <a:lnTo>
                      <a:pt x="1205" y="5209"/>
                    </a:lnTo>
                    <a:lnTo>
                      <a:pt x="1298" y="5302"/>
                    </a:lnTo>
                    <a:lnTo>
                      <a:pt x="1424" y="5443"/>
                    </a:lnTo>
                    <a:lnTo>
                      <a:pt x="1499" y="5545"/>
                    </a:lnTo>
                    <a:lnTo>
                      <a:pt x="1566" y="5661"/>
                    </a:lnTo>
                    <a:lnTo>
                      <a:pt x="1624" y="5797"/>
                    </a:lnTo>
                    <a:lnTo>
                      <a:pt x="1673" y="5955"/>
                    </a:lnTo>
                    <a:lnTo>
                      <a:pt x="1711" y="6142"/>
                    </a:lnTo>
                    <a:lnTo>
                      <a:pt x="1726" y="6249"/>
                    </a:lnTo>
                    <a:lnTo>
                      <a:pt x="1753" y="6446"/>
                    </a:lnTo>
                    <a:close/>
                    <a:moveTo>
                      <a:pt x="4595" y="6728"/>
                    </a:moveTo>
                    <a:lnTo>
                      <a:pt x="1515" y="6728"/>
                    </a:lnTo>
                    <a:lnTo>
                      <a:pt x="1458" y="6291"/>
                    </a:lnTo>
                    <a:lnTo>
                      <a:pt x="1444" y="6202"/>
                    </a:lnTo>
                    <a:lnTo>
                      <a:pt x="1411" y="6048"/>
                    </a:lnTo>
                    <a:lnTo>
                      <a:pt x="1371" y="5919"/>
                    </a:lnTo>
                    <a:lnTo>
                      <a:pt x="1324" y="5809"/>
                    </a:lnTo>
                    <a:lnTo>
                      <a:pt x="1268" y="5714"/>
                    </a:lnTo>
                    <a:lnTo>
                      <a:pt x="1205" y="5629"/>
                    </a:lnTo>
                    <a:lnTo>
                      <a:pt x="1095" y="5506"/>
                    </a:lnTo>
                    <a:lnTo>
                      <a:pt x="1008" y="5420"/>
                    </a:lnTo>
                    <a:lnTo>
                      <a:pt x="960" y="5371"/>
                    </a:lnTo>
                    <a:lnTo>
                      <a:pt x="860" y="5263"/>
                    </a:lnTo>
                    <a:lnTo>
                      <a:pt x="751" y="5136"/>
                    </a:lnTo>
                    <a:lnTo>
                      <a:pt x="634" y="4986"/>
                    </a:lnTo>
                    <a:lnTo>
                      <a:pt x="572" y="4899"/>
                    </a:lnTo>
                    <a:lnTo>
                      <a:pt x="533" y="4844"/>
                    </a:lnTo>
                    <a:lnTo>
                      <a:pt x="459" y="4729"/>
                    </a:lnTo>
                    <a:lnTo>
                      <a:pt x="390" y="4612"/>
                    </a:lnTo>
                    <a:lnTo>
                      <a:pt x="328" y="4491"/>
                    </a:lnTo>
                    <a:lnTo>
                      <a:pt x="270" y="4368"/>
                    </a:lnTo>
                    <a:lnTo>
                      <a:pt x="217" y="4241"/>
                    </a:lnTo>
                    <a:lnTo>
                      <a:pt x="171" y="4114"/>
                    </a:lnTo>
                    <a:lnTo>
                      <a:pt x="130" y="3984"/>
                    </a:lnTo>
                    <a:lnTo>
                      <a:pt x="94" y="3852"/>
                    </a:lnTo>
                    <a:lnTo>
                      <a:pt x="64" y="3718"/>
                    </a:lnTo>
                    <a:lnTo>
                      <a:pt x="40" y="3584"/>
                    </a:lnTo>
                    <a:lnTo>
                      <a:pt x="21" y="3448"/>
                    </a:lnTo>
                    <a:lnTo>
                      <a:pt x="8" y="3312"/>
                    </a:lnTo>
                    <a:lnTo>
                      <a:pt x="1" y="3175"/>
                    </a:lnTo>
                    <a:lnTo>
                      <a:pt x="0" y="3038"/>
                    </a:lnTo>
                    <a:lnTo>
                      <a:pt x="4" y="2899"/>
                    </a:lnTo>
                    <a:lnTo>
                      <a:pt x="9" y="2831"/>
                    </a:lnTo>
                    <a:lnTo>
                      <a:pt x="17" y="2759"/>
                    </a:lnTo>
                    <a:lnTo>
                      <a:pt x="36" y="2618"/>
                    </a:lnTo>
                    <a:lnTo>
                      <a:pt x="62" y="2478"/>
                    </a:lnTo>
                    <a:lnTo>
                      <a:pt x="94" y="2340"/>
                    </a:lnTo>
                    <a:lnTo>
                      <a:pt x="132" y="2205"/>
                    </a:lnTo>
                    <a:lnTo>
                      <a:pt x="175" y="2073"/>
                    </a:lnTo>
                    <a:lnTo>
                      <a:pt x="224" y="1943"/>
                    </a:lnTo>
                    <a:lnTo>
                      <a:pt x="278" y="1817"/>
                    </a:lnTo>
                    <a:lnTo>
                      <a:pt x="337" y="1692"/>
                    </a:lnTo>
                    <a:lnTo>
                      <a:pt x="403" y="1572"/>
                    </a:lnTo>
                    <a:lnTo>
                      <a:pt x="472" y="1454"/>
                    </a:lnTo>
                    <a:lnTo>
                      <a:pt x="547" y="1340"/>
                    </a:lnTo>
                    <a:lnTo>
                      <a:pt x="626" y="1230"/>
                    </a:lnTo>
                    <a:lnTo>
                      <a:pt x="711" y="1124"/>
                    </a:lnTo>
                    <a:lnTo>
                      <a:pt x="798" y="1020"/>
                    </a:lnTo>
                    <a:lnTo>
                      <a:pt x="891" y="922"/>
                    </a:lnTo>
                    <a:lnTo>
                      <a:pt x="988" y="827"/>
                    </a:lnTo>
                    <a:lnTo>
                      <a:pt x="1089" y="736"/>
                    </a:lnTo>
                    <a:lnTo>
                      <a:pt x="1193" y="651"/>
                    </a:lnTo>
                    <a:lnTo>
                      <a:pt x="1301" y="570"/>
                    </a:lnTo>
                    <a:lnTo>
                      <a:pt x="1412" y="493"/>
                    </a:lnTo>
                    <a:lnTo>
                      <a:pt x="1526" y="422"/>
                    </a:lnTo>
                    <a:lnTo>
                      <a:pt x="1644" y="356"/>
                    </a:lnTo>
                    <a:lnTo>
                      <a:pt x="1766" y="293"/>
                    </a:lnTo>
                    <a:lnTo>
                      <a:pt x="1889" y="237"/>
                    </a:lnTo>
                    <a:lnTo>
                      <a:pt x="2016" y="188"/>
                    </a:lnTo>
                    <a:lnTo>
                      <a:pt x="2144" y="142"/>
                    </a:lnTo>
                    <a:lnTo>
                      <a:pt x="2276" y="103"/>
                    </a:lnTo>
                    <a:lnTo>
                      <a:pt x="2409" y="71"/>
                    </a:lnTo>
                    <a:lnTo>
                      <a:pt x="2545" y="43"/>
                    </a:lnTo>
                    <a:lnTo>
                      <a:pt x="2682" y="22"/>
                    </a:lnTo>
                    <a:lnTo>
                      <a:pt x="2823" y="8"/>
                    </a:lnTo>
                    <a:lnTo>
                      <a:pt x="2892" y="3"/>
                    </a:lnTo>
                    <a:lnTo>
                      <a:pt x="2975" y="0"/>
                    </a:lnTo>
                    <a:lnTo>
                      <a:pt x="3138" y="1"/>
                    </a:lnTo>
                    <a:lnTo>
                      <a:pt x="3298" y="11"/>
                    </a:lnTo>
                    <a:lnTo>
                      <a:pt x="3457" y="28"/>
                    </a:lnTo>
                    <a:lnTo>
                      <a:pt x="3613" y="54"/>
                    </a:lnTo>
                    <a:lnTo>
                      <a:pt x="3766" y="88"/>
                    </a:lnTo>
                    <a:lnTo>
                      <a:pt x="3917" y="129"/>
                    </a:lnTo>
                    <a:lnTo>
                      <a:pt x="4063" y="177"/>
                    </a:lnTo>
                    <a:lnTo>
                      <a:pt x="4207" y="233"/>
                    </a:lnTo>
                    <a:lnTo>
                      <a:pt x="4347" y="295"/>
                    </a:lnTo>
                    <a:lnTo>
                      <a:pt x="4483" y="365"/>
                    </a:lnTo>
                    <a:lnTo>
                      <a:pt x="4616" y="441"/>
                    </a:lnTo>
                    <a:lnTo>
                      <a:pt x="4744" y="523"/>
                    </a:lnTo>
                    <a:lnTo>
                      <a:pt x="4867" y="613"/>
                    </a:lnTo>
                    <a:lnTo>
                      <a:pt x="4986" y="707"/>
                    </a:lnTo>
                    <a:lnTo>
                      <a:pt x="5100" y="807"/>
                    </a:lnTo>
                    <a:lnTo>
                      <a:pt x="5210" y="914"/>
                    </a:lnTo>
                    <a:lnTo>
                      <a:pt x="5313" y="1024"/>
                    </a:lnTo>
                    <a:lnTo>
                      <a:pt x="5411" y="1141"/>
                    </a:lnTo>
                    <a:lnTo>
                      <a:pt x="5504" y="1262"/>
                    </a:lnTo>
                    <a:lnTo>
                      <a:pt x="5592" y="1387"/>
                    </a:lnTo>
                    <a:lnTo>
                      <a:pt x="5672" y="1517"/>
                    </a:lnTo>
                    <a:lnTo>
                      <a:pt x="5747" y="1652"/>
                    </a:lnTo>
                    <a:lnTo>
                      <a:pt x="5814" y="1790"/>
                    </a:lnTo>
                    <a:lnTo>
                      <a:pt x="5875" y="1933"/>
                    </a:lnTo>
                    <a:lnTo>
                      <a:pt x="5930" y="2078"/>
                    </a:lnTo>
                    <a:lnTo>
                      <a:pt x="5977" y="2227"/>
                    </a:lnTo>
                    <a:lnTo>
                      <a:pt x="6017" y="2379"/>
                    </a:lnTo>
                    <a:lnTo>
                      <a:pt x="6049" y="2535"/>
                    </a:lnTo>
                    <a:lnTo>
                      <a:pt x="6074" y="2693"/>
                    </a:lnTo>
                    <a:lnTo>
                      <a:pt x="6091" y="2853"/>
                    </a:lnTo>
                    <a:lnTo>
                      <a:pt x="6099" y="3016"/>
                    </a:lnTo>
                    <a:lnTo>
                      <a:pt x="6099" y="3099"/>
                    </a:lnTo>
                    <a:lnTo>
                      <a:pt x="6098" y="3217"/>
                    </a:lnTo>
                    <a:lnTo>
                      <a:pt x="6081" y="3452"/>
                    </a:lnTo>
                    <a:lnTo>
                      <a:pt x="6046" y="3685"/>
                    </a:lnTo>
                    <a:lnTo>
                      <a:pt x="5995" y="3914"/>
                    </a:lnTo>
                    <a:lnTo>
                      <a:pt x="5926" y="4139"/>
                    </a:lnTo>
                    <a:lnTo>
                      <a:pt x="5841" y="4357"/>
                    </a:lnTo>
                    <a:lnTo>
                      <a:pt x="5738" y="4568"/>
                    </a:lnTo>
                    <a:lnTo>
                      <a:pt x="5618" y="4772"/>
                    </a:lnTo>
                    <a:lnTo>
                      <a:pt x="5551" y="4871"/>
                    </a:lnTo>
                    <a:lnTo>
                      <a:pt x="5488" y="4958"/>
                    </a:lnTo>
                    <a:lnTo>
                      <a:pt x="5372" y="5109"/>
                    </a:lnTo>
                    <a:lnTo>
                      <a:pt x="5212" y="5299"/>
                    </a:lnTo>
                    <a:lnTo>
                      <a:pt x="5115" y="5405"/>
                    </a:lnTo>
                    <a:lnTo>
                      <a:pt x="5023" y="5507"/>
                    </a:lnTo>
                    <a:lnTo>
                      <a:pt x="4906" y="5650"/>
                    </a:lnTo>
                    <a:lnTo>
                      <a:pt x="4837" y="5749"/>
                    </a:lnTo>
                    <a:lnTo>
                      <a:pt x="4778" y="5856"/>
                    </a:lnTo>
                    <a:lnTo>
                      <a:pt x="4728" y="5976"/>
                    </a:lnTo>
                    <a:lnTo>
                      <a:pt x="4684" y="6116"/>
                    </a:lnTo>
                    <a:lnTo>
                      <a:pt x="4651" y="6281"/>
                    </a:lnTo>
                    <a:lnTo>
                      <a:pt x="4637" y="6376"/>
                    </a:lnTo>
                    <a:lnTo>
                      <a:pt x="4595" y="6728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Rectangle 49"/>
              <p:cNvSpPr>
                <a:spLocks noChangeArrowheads="1"/>
              </p:cNvSpPr>
              <p:nvPr/>
            </p:nvSpPr>
            <p:spPr bwMode="auto">
              <a:xfrm>
                <a:off x="5079" y="378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Rectangle 50"/>
              <p:cNvSpPr>
                <a:spLocks noChangeArrowheads="1"/>
              </p:cNvSpPr>
              <p:nvPr/>
            </p:nvSpPr>
            <p:spPr bwMode="auto">
              <a:xfrm>
                <a:off x="5079" y="3897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Rectangle 51"/>
              <p:cNvSpPr>
                <a:spLocks noChangeArrowheads="1"/>
              </p:cNvSpPr>
              <p:nvPr/>
            </p:nvSpPr>
            <p:spPr bwMode="auto">
              <a:xfrm>
                <a:off x="5079" y="401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52"/>
              <p:cNvSpPr>
                <a:spLocks/>
              </p:cNvSpPr>
              <p:nvPr/>
            </p:nvSpPr>
            <p:spPr bwMode="auto">
              <a:xfrm>
                <a:off x="4580" y="2838"/>
                <a:ext cx="1172" cy="902"/>
              </a:xfrm>
              <a:custGeom>
                <a:avLst/>
                <a:gdLst>
                  <a:gd name="T0" fmla="*/ 2581 w 7031"/>
                  <a:gd name="T1" fmla="*/ 1972 h 5408"/>
                  <a:gd name="T2" fmla="*/ 2581 w 7031"/>
                  <a:gd name="T3" fmla="*/ 2487 h 5408"/>
                  <a:gd name="T4" fmla="*/ 2697 w 7031"/>
                  <a:gd name="T5" fmla="*/ 2981 h 5408"/>
                  <a:gd name="T6" fmla="*/ 333 w 7031"/>
                  <a:gd name="T7" fmla="*/ 4243 h 5408"/>
                  <a:gd name="T8" fmla="*/ 174 w 7031"/>
                  <a:gd name="T9" fmla="*/ 4363 h 5408"/>
                  <a:gd name="T10" fmla="*/ 64 w 7031"/>
                  <a:gd name="T11" fmla="*/ 4520 h 5408"/>
                  <a:gd name="T12" fmla="*/ 7 w 7031"/>
                  <a:gd name="T13" fmla="*/ 4701 h 5408"/>
                  <a:gd name="T14" fmla="*/ 6 w 7031"/>
                  <a:gd name="T15" fmla="*/ 4894 h 5408"/>
                  <a:gd name="T16" fmla="*/ 68 w 7031"/>
                  <a:gd name="T17" fmla="*/ 5084 h 5408"/>
                  <a:gd name="T18" fmla="*/ 102 w 7031"/>
                  <a:gd name="T19" fmla="*/ 5143 h 5408"/>
                  <a:gd name="T20" fmla="*/ 242 w 7031"/>
                  <a:gd name="T21" fmla="*/ 5285 h 5408"/>
                  <a:gd name="T22" fmla="*/ 411 w 7031"/>
                  <a:gd name="T23" fmla="*/ 5374 h 5408"/>
                  <a:gd name="T24" fmla="*/ 599 w 7031"/>
                  <a:gd name="T25" fmla="*/ 5408 h 5408"/>
                  <a:gd name="T26" fmla="*/ 790 w 7031"/>
                  <a:gd name="T27" fmla="*/ 5382 h 5408"/>
                  <a:gd name="T28" fmla="*/ 970 w 7031"/>
                  <a:gd name="T29" fmla="*/ 5291 h 5408"/>
                  <a:gd name="T30" fmla="*/ 3161 w 7031"/>
                  <a:gd name="T31" fmla="*/ 3739 h 5408"/>
                  <a:gd name="T32" fmla="*/ 3427 w 7031"/>
                  <a:gd name="T33" fmla="*/ 3982 h 5408"/>
                  <a:gd name="T34" fmla="*/ 3733 w 7031"/>
                  <a:gd name="T35" fmla="*/ 4182 h 5408"/>
                  <a:gd name="T36" fmla="*/ 4076 w 7031"/>
                  <a:gd name="T37" fmla="*/ 4332 h 5408"/>
                  <a:gd name="T38" fmla="*/ 4449 w 7031"/>
                  <a:gd name="T39" fmla="*/ 4426 h 5408"/>
                  <a:gd name="T40" fmla="*/ 4852 w 7031"/>
                  <a:gd name="T41" fmla="*/ 4455 h 5408"/>
                  <a:gd name="T42" fmla="*/ 5194 w 7031"/>
                  <a:gd name="T43" fmla="*/ 4429 h 5408"/>
                  <a:gd name="T44" fmla="*/ 5707 w 7031"/>
                  <a:gd name="T45" fmla="*/ 4277 h 5408"/>
                  <a:gd name="T46" fmla="*/ 6160 w 7031"/>
                  <a:gd name="T47" fmla="*/ 4007 h 5408"/>
                  <a:gd name="T48" fmla="*/ 6538 w 7031"/>
                  <a:gd name="T49" fmla="*/ 3636 h 5408"/>
                  <a:gd name="T50" fmla="*/ 6822 w 7031"/>
                  <a:gd name="T51" fmla="*/ 3181 h 5408"/>
                  <a:gd name="T52" fmla="*/ 6976 w 7031"/>
                  <a:gd name="T53" fmla="*/ 2751 h 5408"/>
                  <a:gd name="T54" fmla="*/ 7006 w 7031"/>
                  <a:gd name="T55" fmla="*/ 2584 h 5408"/>
                  <a:gd name="T56" fmla="*/ 7031 w 7031"/>
                  <a:gd name="T57" fmla="*/ 2249 h 5408"/>
                  <a:gd name="T58" fmla="*/ 7006 w 7031"/>
                  <a:gd name="T59" fmla="*/ 1920 h 5408"/>
                  <a:gd name="T60" fmla="*/ 6935 w 7031"/>
                  <a:gd name="T61" fmla="*/ 1604 h 5408"/>
                  <a:gd name="T62" fmla="*/ 6821 w 7031"/>
                  <a:gd name="T63" fmla="*/ 1301 h 5408"/>
                  <a:gd name="T64" fmla="*/ 6666 w 7031"/>
                  <a:gd name="T65" fmla="*/ 1020 h 5408"/>
                  <a:gd name="T66" fmla="*/ 6473 w 7031"/>
                  <a:gd name="T67" fmla="*/ 763 h 5408"/>
                  <a:gd name="T68" fmla="*/ 6244 w 7031"/>
                  <a:gd name="T69" fmla="*/ 536 h 5408"/>
                  <a:gd name="T70" fmla="*/ 5982 w 7031"/>
                  <a:gd name="T71" fmla="*/ 343 h 5408"/>
                  <a:gd name="T72" fmla="*/ 5691 w 7031"/>
                  <a:gd name="T73" fmla="*/ 189 h 5408"/>
                  <a:gd name="T74" fmla="*/ 5371 w 7031"/>
                  <a:gd name="T75" fmla="*/ 78 h 5408"/>
                  <a:gd name="T76" fmla="*/ 5260 w 7031"/>
                  <a:gd name="T77" fmla="*/ 52 h 5408"/>
                  <a:gd name="T78" fmla="*/ 4925 w 7031"/>
                  <a:gd name="T79" fmla="*/ 4 h 5408"/>
                  <a:gd name="T80" fmla="*/ 4595 w 7031"/>
                  <a:gd name="T81" fmla="*/ 8 h 5408"/>
                  <a:gd name="T82" fmla="*/ 4274 w 7031"/>
                  <a:gd name="T83" fmla="*/ 61 h 5408"/>
                  <a:gd name="T84" fmla="*/ 3968 w 7031"/>
                  <a:gd name="T85" fmla="*/ 159 h 5408"/>
                  <a:gd name="T86" fmla="*/ 3680 w 7031"/>
                  <a:gd name="T87" fmla="*/ 301 h 5408"/>
                  <a:gd name="T88" fmla="*/ 3416 w 7031"/>
                  <a:gd name="T89" fmla="*/ 482 h 5408"/>
                  <a:gd name="T90" fmla="*/ 3179 w 7031"/>
                  <a:gd name="T91" fmla="*/ 699 h 5408"/>
                  <a:gd name="T92" fmla="*/ 2974 w 7031"/>
                  <a:gd name="T93" fmla="*/ 952 h 5408"/>
                  <a:gd name="T94" fmla="*/ 2805 w 7031"/>
                  <a:gd name="T95" fmla="*/ 1234 h 5408"/>
                  <a:gd name="T96" fmla="*/ 2676 w 7031"/>
                  <a:gd name="T97" fmla="*/ 1546 h 5408"/>
                  <a:gd name="T98" fmla="*/ 2630 w 7031"/>
                  <a:gd name="T99" fmla="*/ 1710 h 5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031" h="5408">
                    <a:moveTo>
                      <a:pt x="2630" y="1710"/>
                    </a:moveTo>
                    <a:lnTo>
                      <a:pt x="2610" y="1798"/>
                    </a:lnTo>
                    <a:lnTo>
                      <a:pt x="2581" y="1972"/>
                    </a:lnTo>
                    <a:lnTo>
                      <a:pt x="2568" y="2145"/>
                    </a:lnTo>
                    <a:lnTo>
                      <a:pt x="2568" y="2317"/>
                    </a:lnTo>
                    <a:lnTo>
                      <a:pt x="2581" y="2487"/>
                    </a:lnTo>
                    <a:lnTo>
                      <a:pt x="2607" y="2654"/>
                    </a:lnTo>
                    <a:lnTo>
                      <a:pt x="2646" y="2820"/>
                    </a:lnTo>
                    <a:lnTo>
                      <a:pt x="2697" y="2981"/>
                    </a:lnTo>
                    <a:lnTo>
                      <a:pt x="2728" y="3061"/>
                    </a:lnTo>
                    <a:lnTo>
                      <a:pt x="365" y="4229"/>
                    </a:lnTo>
                    <a:lnTo>
                      <a:pt x="333" y="4243"/>
                    </a:lnTo>
                    <a:lnTo>
                      <a:pt x="275" y="4278"/>
                    </a:lnTo>
                    <a:lnTo>
                      <a:pt x="223" y="4318"/>
                    </a:lnTo>
                    <a:lnTo>
                      <a:pt x="174" y="4363"/>
                    </a:lnTo>
                    <a:lnTo>
                      <a:pt x="132" y="4411"/>
                    </a:lnTo>
                    <a:lnTo>
                      <a:pt x="95" y="4464"/>
                    </a:lnTo>
                    <a:lnTo>
                      <a:pt x="64" y="4520"/>
                    </a:lnTo>
                    <a:lnTo>
                      <a:pt x="39" y="4578"/>
                    </a:lnTo>
                    <a:lnTo>
                      <a:pt x="20" y="4639"/>
                    </a:lnTo>
                    <a:lnTo>
                      <a:pt x="7" y="4701"/>
                    </a:lnTo>
                    <a:lnTo>
                      <a:pt x="1" y="4765"/>
                    </a:lnTo>
                    <a:lnTo>
                      <a:pt x="0" y="4829"/>
                    </a:lnTo>
                    <a:lnTo>
                      <a:pt x="6" y="4894"/>
                    </a:lnTo>
                    <a:lnTo>
                      <a:pt x="20" y="4959"/>
                    </a:lnTo>
                    <a:lnTo>
                      <a:pt x="40" y="5022"/>
                    </a:lnTo>
                    <a:lnTo>
                      <a:pt x="68" y="5084"/>
                    </a:lnTo>
                    <a:lnTo>
                      <a:pt x="83" y="5115"/>
                    </a:lnTo>
                    <a:lnTo>
                      <a:pt x="83" y="5115"/>
                    </a:lnTo>
                    <a:lnTo>
                      <a:pt x="102" y="5143"/>
                    </a:lnTo>
                    <a:lnTo>
                      <a:pt x="145" y="5196"/>
                    </a:lnTo>
                    <a:lnTo>
                      <a:pt x="191" y="5244"/>
                    </a:lnTo>
                    <a:lnTo>
                      <a:pt x="242" y="5285"/>
                    </a:lnTo>
                    <a:lnTo>
                      <a:pt x="295" y="5321"/>
                    </a:lnTo>
                    <a:lnTo>
                      <a:pt x="352" y="5350"/>
                    </a:lnTo>
                    <a:lnTo>
                      <a:pt x="411" y="5374"/>
                    </a:lnTo>
                    <a:lnTo>
                      <a:pt x="473" y="5392"/>
                    </a:lnTo>
                    <a:lnTo>
                      <a:pt x="535" y="5403"/>
                    </a:lnTo>
                    <a:lnTo>
                      <a:pt x="599" y="5408"/>
                    </a:lnTo>
                    <a:lnTo>
                      <a:pt x="662" y="5406"/>
                    </a:lnTo>
                    <a:lnTo>
                      <a:pt x="727" y="5396"/>
                    </a:lnTo>
                    <a:lnTo>
                      <a:pt x="790" y="5382"/>
                    </a:lnTo>
                    <a:lnTo>
                      <a:pt x="851" y="5359"/>
                    </a:lnTo>
                    <a:lnTo>
                      <a:pt x="911" y="5329"/>
                    </a:lnTo>
                    <a:lnTo>
                      <a:pt x="970" y="5291"/>
                    </a:lnTo>
                    <a:lnTo>
                      <a:pt x="998" y="5270"/>
                    </a:lnTo>
                    <a:lnTo>
                      <a:pt x="3121" y="3694"/>
                    </a:lnTo>
                    <a:lnTo>
                      <a:pt x="3161" y="3739"/>
                    </a:lnTo>
                    <a:lnTo>
                      <a:pt x="3246" y="3824"/>
                    </a:lnTo>
                    <a:lnTo>
                      <a:pt x="3334" y="3906"/>
                    </a:lnTo>
                    <a:lnTo>
                      <a:pt x="3427" y="3982"/>
                    </a:lnTo>
                    <a:lnTo>
                      <a:pt x="3525" y="4054"/>
                    </a:lnTo>
                    <a:lnTo>
                      <a:pt x="3628" y="4121"/>
                    </a:lnTo>
                    <a:lnTo>
                      <a:pt x="3733" y="4182"/>
                    </a:lnTo>
                    <a:lnTo>
                      <a:pt x="3844" y="4238"/>
                    </a:lnTo>
                    <a:lnTo>
                      <a:pt x="3958" y="4289"/>
                    </a:lnTo>
                    <a:lnTo>
                      <a:pt x="4076" y="4332"/>
                    </a:lnTo>
                    <a:lnTo>
                      <a:pt x="4197" y="4370"/>
                    </a:lnTo>
                    <a:lnTo>
                      <a:pt x="4322" y="4402"/>
                    </a:lnTo>
                    <a:lnTo>
                      <a:pt x="4449" y="4426"/>
                    </a:lnTo>
                    <a:lnTo>
                      <a:pt x="4581" y="4443"/>
                    </a:lnTo>
                    <a:lnTo>
                      <a:pt x="4715" y="4453"/>
                    </a:lnTo>
                    <a:lnTo>
                      <a:pt x="4852" y="4455"/>
                    </a:lnTo>
                    <a:lnTo>
                      <a:pt x="4922" y="4453"/>
                    </a:lnTo>
                    <a:lnTo>
                      <a:pt x="5014" y="4450"/>
                    </a:lnTo>
                    <a:lnTo>
                      <a:pt x="5194" y="4429"/>
                    </a:lnTo>
                    <a:lnTo>
                      <a:pt x="5370" y="4392"/>
                    </a:lnTo>
                    <a:lnTo>
                      <a:pt x="5541" y="4341"/>
                    </a:lnTo>
                    <a:lnTo>
                      <a:pt x="5707" y="4277"/>
                    </a:lnTo>
                    <a:lnTo>
                      <a:pt x="5865" y="4199"/>
                    </a:lnTo>
                    <a:lnTo>
                      <a:pt x="6016" y="4108"/>
                    </a:lnTo>
                    <a:lnTo>
                      <a:pt x="6160" y="4007"/>
                    </a:lnTo>
                    <a:lnTo>
                      <a:pt x="6295" y="3893"/>
                    </a:lnTo>
                    <a:lnTo>
                      <a:pt x="6421" y="3770"/>
                    </a:lnTo>
                    <a:lnTo>
                      <a:pt x="6538" y="3636"/>
                    </a:lnTo>
                    <a:lnTo>
                      <a:pt x="6643" y="3492"/>
                    </a:lnTo>
                    <a:lnTo>
                      <a:pt x="6738" y="3340"/>
                    </a:lnTo>
                    <a:lnTo>
                      <a:pt x="6822" y="3181"/>
                    </a:lnTo>
                    <a:lnTo>
                      <a:pt x="6893" y="3014"/>
                    </a:lnTo>
                    <a:lnTo>
                      <a:pt x="6951" y="2841"/>
                    </a:lnTo>
                    <a:lnTo>
                      <a:pt x="6976" y="2751"/>
                    </a:lnTo>
                    <a:lnTo>
                      <a:pt x="6976" y="2751"/>
                    </a:lnTo>
                    <a:lnTo>
                      <a:pt x="6987" y="2696"/>
                    </a:lnTo>
                    <a:lnTo>
                      <a:pt x="7006" y="2584"/>
                    </a:lnTo>
                    <a:lnTo>
                      <a:pt x="7020" y="2472"/>
                    </a:lnTo>
                    <a:lnTo>
                      <a:pt x="7028" y="2360"/>
                    </a:lnTo>
                    <a:lnTo>
                      <a:pt x="7031" y="2249"/>
                    </a:lnTo>
                    <a:lnTo>
                      <a:pt x="7027" y="2138"/>
                    </a:lnTo>
                    <a:lnTo>
                      <a:pt x="7019" y="2029"/>
                    </a:lnTo>
                    <a:lnTo>
                      <a:pt x="7006" y="1920"/>
                    </a:lnTo>
                    <a:lnTo>
                      <a:pt x="6987" y="1814"/>
                    </a:lnTo>
                    <a:lnTo>
                      <a:pt x="6963" y="1707"/>
                    </a:lnTo>
                    <a:lnTo>
                      <a:pt x="6935" y="1604"/>
                    </a:lnTo>
                    <a:lnTo>
                      <a:pt x="6902" y="1500"/>
                    </a:lnTo>
                    <a:lnTo>
                      <a:pt x="6864" y="1400"/>
                    </a:lnTo>
                    <a:lnTo>
                      <a:pt x="6821" y="1301"/>
                    </a:lnTo>
                    <a:lnTo>
                      <a:pt x="6773" y="1205"/>
                    </a:lnTo>
                    <a:lnTo>
                      <a:pt x="6722" y="1111"/>
                    </a:lnTo>
                    <a:lnTo>
                      <a:pt x="6666" y="1020"/>
                    </a:lnTo>
                    <a:lnTo>
                      <a:pt x="6605" y="931"/>
                    </a:lnTo>
                    <a:lnTo>
                      <a:pt x="6541" y="845"/>
                    </a:lnTo>
                    <a:lnTo>
                      <a:pt x="6473" y="763"/>
                    </a:lnTo>
                    <a:lnTo>
                      <a:pt x="6400" y="684"/>
                    </a:lnTo>
                    <a:lnTo>
                      <a:pt x="6324" y="608"/>
                    </a:lnTo>
                    <a:lnTo>
                      <a:pt x="6244" y="536"/>
                    </a:lnTo>
                    <a:lnTo>
                      <a:pt x="6160" y="467"/>
                    </a:lnTo>
                    <a:lnTo>
                      <a:pt x="6073" y="403"/>
                    </a:lnTo>
                    <a:lnTo>
                      <a:pt x="5982" y="343"/>
                    </a:lnTo>
                    <a:lnTo>
                      <a:pt x="5888" y="287"/>
                    </a:lnTo>
                    <a:lnTo>
                      <a:pt x="5791" y="235"/>
                    </a:lnTo>
                    <a:lnTo>
                      <a:pt x="5691" y="189"/>
                    </a:lnTo>
                    <a:lnTo>
                      <a:pt x="5588" y="147"/>
                    </a:lnTo>
                    <a:lnTo>
                      <a:pt x="5481" y="110"/>
                    </a:lnTo>
                    <a:lnTo>
                      <a:pt x="5371" y="78"/>
                    </a:lnTo>
                    <a:lnTo>
                      <a:pt x="5315" y="64"/>
                    </a:lnTo>
                    <a:lnTo>
                      <a:pt x="5315" y="64"/>
                    </a:lnTo>
                    <a:lnTo>
                      <a:pt x="5260" y="52"/>
                    </a:lnTo>
                    <a:lnTo>
                      <a:pt x="5148" y="29"/>
                    </a:lnTo>
                    <a:lnTo>
                      <a:pt x="5036" y="14"/>
                    </a:lnTo>
                    <a:lnTo>
                      <a:pt x="4925" y="4"/>
                    </a:lnTo>
                    <a:lnTo>
                      <a:pt x="4814" y="0"/>
                    </a:lnTo>
                    <a:lnTo>
                      <a:pt x="4704" y="1"/>
                    </a:lnTo>
                    <a:lnTo>
                      <a:pt x="4595" y="8"/>
                    </a:lnTo>
                    <a:lnTo>
                      <a:pt x="4486" y="21"/>
                    </a:lnTo>
                    <a:lnTo>
                      <a:pt x="4380" y="38"/>
                    </a:lnTo>
                    <a:lnTo>
                      <a:pt x="4274" y="61"/>
                    </a:lnTo>
                    <a:lnTo>
                      <a:pt x="4171" y="88"/>
                    </a:lnTo>
                    <a:lnTo>
                      <a:pt x="4069" y="122"/>
                    </a:lnTo>
                    <a:lnTo>
                      <a:pt x="3968" y="159"/>
                    </a:lnTo>
                    <a:lnTo>
                      <a:pt x="3870" y="202"/>
                    </a:lnTo>
                    <a:lnTo>
                      <a:pt x="3774" y="249"/>
                    </a:lnTo>
                    <a:lnTo>
                      <a:pt x="3680" y="301"/>
                    </a:lnTo>
                    <a:lnTo>
                      <a:pt x="3590" y="356"/>
                    </a:lnTo>
                    <a:lnTo>
                      <a:pt x="3501" y="417"/>
                    </a:lnTo>
                    <a:lnTo>
                      <a:pt x="3416" y="482"/>
                    </a:lnTo>
                    <a:lnTo>
                      <a:pt x="3333" y="551"/>
                    </a:lnTo>
                    <a:lnTo>
                      <a:pt x="3254" y="623"/>
                    </a:lnTo>
                    <a:lnTo>
                      <a:pt x="3179" y="699"/>
                    </a:lnTo>
                    <a:lnTo>
                      <a:pt x="3107" y="780"/>
                    </a:lnTo>
                    <a:lnTo>
                      <a:pt x="3038" y="864"/>
                    </a:lnTo>
                    <a:lnTo>
                      <a:pt x="2974" y="952"/>
                    </a:lnTo>
                    <a:lnTo>
                      <a:pt x="2914" y="1042"/>
                    </a:lnTo>
                    <a:lnTo>
                      <a:pt x="2857" y="1136"/>
                    </a:lnTo>
                    <a:lnTo>
                      <a:pt x="2805" y="1234"/>
                    </a:lnTo>
                    <a:lnTo>
                      <a:pt x="2757" y="1335"/>
                    </a:lnTo>
                    <a:lnTo>
                      <a:pt x="2714" y="1439"/>
                    </a:lnTo>
                    <a:lnTo>
                      <a:pt x="2676" y="1546"/>
                    </a:lnTo>
                    <a:lnTo>
                      <a:pt x="2643" y="1654"/>
                    </a:lnTo>
                    <a:lnTo>
                      <a:pt x="2630" y="1710"/>
                    </a:lnTo>
                    <a:lnTo>
                      <a:pt x="2630" y="171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53"/>
              <p:cNvSpPr>
                <a:spLocks/>
              </p:cNvSpPr>
              <p:nvPr/>
            </p:nvSpPr>
            <p:spPr bwMode="auto">
              <a:xfrm>
                <a:off x="5124" y="2943"/>
                <a:ext cx="513" cy="514"/>
              </a:xfrm>
              <a:custGeom>
                <a:avLst/>
                <a:gdLst>
                  <a:gd name="T0" fmla="*/ 1364 w 3080"/>
                  <a:gd name="T1" fmla="*/ 3080 h 3080"/>
                  <a:gd name="T2" fmla="*/ 1814 w 3080"/>
                  <a:gd name="T3" fmla="*/ 2770 h 3080"/>
                  <a:gd name="T4" fmla="*/ 1998 w 3080"/>
                  <a:gd name="T5" fmla="*/ 2712 h 3080"/>
                  <a:gd name="T6" fmla="*/ 2215 w 3080"/>
                  <a:gd name="T7" fmla="*/ 2605 h 3080"/>
                  <a:gd name="T8" fmla="*/ 2503 w 3080"/>
                  <a:gd name="T9" fmla="*/ 2743 h 3080"/>
                  <a:gd name="T10" fmla="*/ 2616 w 3080"/>
                  <a:gd name="T11" fmla="*/ 2222 h 3080"/>
                  <a:gd name="T12" fmla="*/ 2703 w 3080"/>
                  <a:gd name="T13" fmla="*/ 2058 h 3080"/>
                  <a:gd name="T14" fmla="*/ 2787 w 3080"/>
                  <a:gd name="T15" fmla="*/ 1821 h 3080"/>
                  <a:gd name="T16" fmla="*/ 3080 w 3080"/>
                  <a:gd name="T17" fmla="*/ 1715 h 3080"/>
                  <a:gd name="T18" fmla="*/ 2784 w 3080"/>
                  <a:gd name="T19" fmla="*/ 1266 h 3080"/>
                  <a:gd name="T20" fmla="*/ 2725 w 3080"/>
                  <a:gd name="T21" fmla="*/ 1081 h 3080"/>
                  <a:gd name="T22" fmla="*/ 2619 w 3080"/>
                  <a:gd name="T23" fmla="*/ 854 h 3080"/>
                  <a:gd name="T24" fmla="*/ 2756 w 3080"/>
                  <a:gd name="T25" fmla="*/ 562 h 3080"/>
                  <a:gd name="T26" fmla="*/ 2221 w 3080"/>
                  <a:gd name="T27" fmla="*/ 464 h 3080"/>
                  <a:gd name="T28" fmla="*/ 2058 w 3080"/>
                  <a:gd name="T29" fmla="*/ 375 h 3080"/>
                  <a:gd name="T30" fmla="*/ 1820 w 3080"/>
                  <a:gd name="T31" fmla="*/ 293 h 3080"/>
                  <a:gd name="T32" fmla="*/ 1715 w 3080"/>
                  <a:gd name="T33" fmla="*/ 0 h 3080"/>
                  <a:gd name="T34" fmla="*/ 1265 w 3080"/>
                  <a:gd name="T35" fmla="*/ 309 h 3080"/>
                  <a:gd name="T36" fmla="*/ 1082 w 3080"/>
                  <a:gd name="T37" fmla="*/ 367 h 3080"/>
                  <a:gd name="T38" fmla="*/ 864 w 3080"/>
                  <a:gd name="T39" fmla="*/ 474 h 3080"/>
                  <a:gd name="T40" fmla="*/ 576 w 3080"/>
                  <a:gd name="T41" fmla="*/ 337 h 3080"/>
                  <a:gd name="T42" fmla="*/ 464 w 3080"/>
                  <a:gd name="T43" fmla="*/ 871 h 3080"/>
                  <a:gd name="T44" fmla="*/ 375 w 3080"/>
                  <a:gd name="T45" fmla="*/ 1036 h 3080"/>
                  <a:gd name="T46" fmla="*/ 293 w 3080"/>
                  <a:gd name="T47" fmla="*/ 1273 h 3080"/>
                  <a:gd name="T48" fmla="*/ 0 w 3080"/>
                  <a:gd name="T49" fmla="*/ 1378 h 3080"/>
                  <a:gd name="T50" fmla="*/ 295 w 3080"/>
                  <a:gd name="T51" fmla="*/ 1828 h 3080"/>
                  <a:gd name="T52" fmla="*/ 353 w 3080"/>
                  <a:gd name="T53" fmla="*/ 2012 h 3080"/>
                  <a:gd name="T54" fmla="*/ 461 w 3080"/>
                  <a:gd name="T55" fmla="*/ 2230 h 3080"/>
                  <a:gd name="T56" fmla="*/ 322 w 3080"/>
                  <a:gd name="T57" fmla="*/ 2517 h 3080"/>
                  <a:gd name="T58" fmla="*/ 857 w 3080"/>
                  <a:gd name="T59" fmla="*/ 2630 h 3080"/>
                  <a:gd name="T60" fmla="*/ 1021 w 3080"/>
                  <a:gd name="T61" fmla="*/ 2713 h 3080"/>
                  <a:gd name="T62" fmla="*/ 1258 w 3080"/>
                  <a:gd name="T63" fmla="*/ 2787 h 3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0" h="3080">
                    <a:moveTo>
                      <a:pt x="1321" y="2799"/>
                    </a:moveTo>
                    <a:lnTo>
                      <a:pt x="1364" y="3080"/>
                    </a:lnTo>
                    <a:lnTo>
                      <a:pt x="1786" y="3066"/>
                    </a:lnTo>
                    <a:lnTo>
                      <a:pt x="1814" y="2770"/>
                    </a:lnTo>
                    <a:lnTo>
                      <a:pt x="1876" y="2754"/>
                    </a:lnTo>
                    <a:lnTo>
                      <a:pt x="1998" y="2712"/>
                    </a:lnTo>
                    <a:lnTo>
                      <a:pt x="2110" y="2663"/>
                    </a:lnTo>
                    <a:lnTo>
                      <a:pt x="2215" y="2605"/>
                    </a:lnTo>
                    <a:lnTo>
                      <a:pt x="2263" y="2574"/>
                    </a:lnTo>
                    <a:lnTo>
                      <a:pt x="2503" y="2743"/>
                    </a:lnTo>
                    <a:lnTo>
                      <a:pt x="2798" y="2433"/>
                    </a:lnTo>
                    <a:lnTo>
                      <a:pt x="2616" y="2222"/>
                    </a:lnTo>
                    <a:lnTo>
                      <a:pt x="2646" y="2169"/>
                    </a:lnTo>
                    <a:lnTo>
                      <a:pt x="2703" y="2058"/>
                    </a:lnTo>
                    <a:lnTo>
                      <a:pt x="2751" y="1942"/>
                    </a:lnTo>
                    <a:lnTo>
                      <a:pt x="2787" y="1821"/>
                    </a:lnTo>
                    <a:lnTo>
                      <a:pt x="2798" y="1757"/>
                    </a:lnTo>
                    <a:lnTo>
                      <a:pt x="3080" y="1715"/>
                    </a:lnTo>
                    <a:lnTo>
                      <a:pt x="3065" y="1293"/>
                    </a:lnTo>
                    <a:lnTo>
                      <a:pt x="2784" y="1266"/>
                    </a:lnTo>
                    <a:lnTo>
                      <a:pt x="2768" y="1202"/>
                    </a:lnTo>
                    <a:lnTo>
                      <a:pt x="2725" y="1081"/>
                    </a:lnTo>
                    <a:lnTo>
                      <a:pt x="2676" y="965"/>
                    </a:lnTo>
                    <a:lnTo>
                      <a:pt x="2619" y="854"/>
                    </a:lnTo>
                    <a:lnTo>
                      <a:pt x="2587" y="801"/>
                    </a:lnTo>
                    <a:lnTo>
                      <a:pt x="2756" y="562"/>
                    </a:lnTo>
                    <a:lnTo>
                      <a:pt x="2447" y="280"/>
                    </a:lnTo>
                    <a:lnTo>
                      <a:pt x="2221" y="464"/>
                    </a:lnTo>
                    <a:lnTo>
                      <a:pt x="2168" y="432"/>
                    </a:lnTo>
                    <a:lnTo>
                      <a:pt x="2058" y="375"/>
                    </a:lnTo>
                    <a:lnTo>
                      <a:pt x="1942" y="328"/>
                    </a:lnTo>
                    <a:lnTo>
                      <a:pt x="1820" y="293"/>
                    </a:lnTo>
                    <a:lnTo>
                      <a:pt x="1757" y="280"/>
                    </a:lnTo>
                    <a:lnTo>
                      <a:pt x="1715" y="0"/>
                    </a:lnTo>
                    <a:lnTo>
                      <a:pt x="1293" y="13"/>
                    </a:lnTo>
                    <a:lnTo>
                      <a:pt x="1265" y="309"/>
                    </a:lnTo>
                    <a:lnTo>
                      <a:pt x="1202" y="326"/>
                    </a:lnTo>
                    <a:lnTo>
                      <a:pt x="1082" y="367"/>
                    </a:lnTo>
                    <a:lnTo>
                      <a:pt x="968" y="417"/>
                    </a:lnTo>
                    <a:lnTo>
                      <a:pt x="864" y="474"/>
                    </a:lnTo>
                    <a:lnTo>
                      <a:pt x="815" y="506"/>
                    </a:lnTo>
                    <a:lnTo>
                      <a:pt x="576" y="337"/>
                    </a:lnTo>
                    <a:lnTo>
                      <a:pt x="280" y="646"/>
                    </a:lnTo>
                    <a:lnTo>
                      <a:pt x="464" y="871"/>
                    </a:lnTo>
                    <a:lnTo>
                      <a:pt x="432" y="925"/>
                    </a:lnTo>
                    <a:lnTo>
                      <a:pt x="375" y="1036"/>
                    </a:lnTo>
                    <a:lnTo>
                      <a:pt x="328" y="1152"/>
                    </a:lnTo>
                    <a:lnTo>
                      <a:pt x="293" y="1273"/>
                    </a:lnTo>
                    <a:lnTo>
                      <a:pt x="280" y="1335"/>
                    </a:lnTo>
                    <a:lnTo>
                      <a:pt x="0" y="1378"/>
                    </a:lnTo>
                    <a:lnTo>
                      <a:pt x="13" y="1800"/>
                    </a:lnTo>
                    <a:lnTo>
                      <a:pt x="295" y="1828"/>
                    </a:lnTo>
                    <a:lnTo>
                      <a:pt x="311" y="1891"/>
                    </a:lnTo>
                    <a:lnTo>
                      <a:pt x="353" y="2012"/>
                    </a:lnTo>
                    <a:lnTo>
                      <a:pt x="403" y="2125"/>
                    </a:lnTo>
                    <a:lnTo>
                      <a:pt x="461" y="2230"/>
                    </a:lnTo>
                    <a:lnTo>
                      <a:pt x="491" y="2279"/>
                    </a:lnTo>
                    <a:lnTo>
                      <a:pt x="322" y="2517"/>
                    </a:lnTo>
                    <a:lnTo>
                      <a:pt x="633" y="2812"/>
                    </a:lnTo>
                    <a:lnTo>
                      <a:pt x="857" y="2630"/>
                    </a:lnTo>
                    <a:lnTo>
                      <a:pt x="910" y="2660"/>
                    </a:lnTo>
                    <a:lnTo>
                      <a:pt x="1021" y="2713"/>
                    </a:lnTo>
                    <a:lnTo>
                      <a:pt x="1137" y="2755"/>
                    </a:lnTo>
                    <a:lnTo>
                      <a:pt x="1258" y="2787"/>
                    </a:lnTo>
                    <a:lnTo>
                      <a:pt x="1321" y="27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54"/>
              <p:cNvSpPr>
                <a:spLocks/>
              </p:cNvSpPr>
              <p:nvPr/>
            </p:nvSpPr>
            <p:spPr bwMode="auto">
              <a:xfrm>
                <a:off x="5278" y="3097"/>
                <a:ext cx="206" cy="206"/>
              </a:xfrm>
              <a:custGeom>
                <a:avLst/>
                <a:gdLst>
                  <a:gd name="T0" fmla="*/ 1192 w 1237"/>
                  <a:gd name="T1" fmla="*/ 385 h 1237"/>
                  <a:gd name="T2" fmla="*/ 1134 w 1237"/>
                  <a:gd name="T3" fmla="*/ 275 h 1237"/>
                  <a:gd name="T4" fmla="*/ 1057 w 1237"/>
                  <a:gd name="T5" fmla="*/ 181 h 1237"/>
                  <a:gd name="T6" fmla="*/ 965 w 1237"/>
                  <a:gd name="T7" fmla="*/ 105 h 1237"/>
                  <a:gd name="T8" fmla="*/ 860 w 1237"/>
                  <a:gd name="T9" fmla="*/ 49 h 1237"/>
                  <a:gd name="T10" fmla="*/ 747 w 1237"/>
                  <a:gd name="T11" fmla="*/ 13 h 1237"/>
                  <a:gd name="T12" fmla="*/ 628 w 1237"/>
                  <a:gd name="T13" fmla="*/ 0 h 1237"/>
                  <a:gd name="T14" fmla="*/ 506 w 1237"/>
                  <a:gd name="T15" fmla="*/ 10 h 1237"/>
                  <a:gd name="T16" fmla="*/ 414 w 1237"/>
                  <a:gd name="T17" fmla="*/ 35 h 1237"/>
                  <a:gd name="T18" fmla="*/ 328 w 1237"/>
                  <a:gd name="T19" fmla="*/ 72 h 1237"/>
                  <a:gd name="T20" fmla="*/ 225 w 1237"/>
                  <a:gd name="T21" fmla="*/ 140 h 1237"/>
                  <a:gd name="T22" fmla="*/ 141 w 1237"/>
                  <a:gd name="T23" fmla="*/ 224 h 1237"/>
                  <a:gd name="T24" fmla="*/ 74 w 1237"/>
                  <a:gd name="T25" fmla="*/ 324 h 1237"/>
                  <a:gd name="T26" fmla="*/ 28 w 1237"/>
                  <a:gd name="T27" fmla="*/ 432 h 1237"/>
                  <a:gd name="T28" fmla="*/ 4 w 1237"/>
                  <a:gd name="T29" fmla="*/ 549 h 1237"/>
                  <a:gd name="T30" fmla="*/ 2 w 1237"/>
                  <a:gd name="T31" fmla="*/ 670 h 1237"/>
                  <a:gd name="T32" fmla="*/ 25 w 1237"/>
                  <a:gd name="T33" fmla="*/ 792 h 1237"/>
                  <a:gd name="T34" fmla="*/ 46 w 1237"/>
                  <a:gd name="T35" fmla="*/ 852 h 1237"/>
                  <a:gd name="T36" fmla="*/ 104 w 1237"/>
                  <a:gd name="T37" fmla="*/ 963 h 1237"/>
                  <a:gd name="T38" fmla="*/ 180 w 1237"/>
                  <a:gd name="T39" fmla="*/ 1056 h 1237"/>
                  <a:gd name="T40" fmla="*/ 272 w 1237"/>
                  <a:gd name="T41" fmla="*/ 1132 h 1237"/>
                  <a:gd name="T42" fmla="*/ 376 w 1237"/>
                  <a:gd name="T43" fmla="*/ 1189 h 1237"/>
                  <a:gd name="T44" fmla="*/ 490 w 1237"/>
                  <a:gd name="T45" fmla="*/ 1225 h 1237"/>
                  <a:gd name="T46" fmla="*/ 609 w 1237"/>
                  <a:gd name="T47" fmla="*/ 1237 h 1237"/>
                  <a:gd name="T48" fmla="*/ 731 w 1237"/>
                  <a:gd name="T49" fmla="*/ 1227 h 1237"/>
                  <a:gd name="T50" fmla="*/ 822 w 1237"/>
                  <a:gd name="T51" fmla="*/ 1202 h 1237"/>
                  <a:gd name="T52" fmla="*/ 909 w 1237"/>
                  <a:gd name="T53" fmla="*/ 1164 h 1237"/>
                  <a:gd name="T54" fmla="*/ 1011 w 1237"/>
                  <a:gd name="T55" fmla="*/ 1097 h 1237"/>
                  <a:gd name="T56" fmla="*/ 1097 w 1237"/>
                  <a:gd name="T57" fmla="*/ 1013 h 1237"/>
                  <a:gd name="T58" fmla="*/ 1162 w 1237"/>
                  <a:gd name="T59" fmla="*/ 914 h 1237"/>
                  <a:gd name="T60" fmla="*/ 1208 w 1237"/>
                  <a:gd name="T61" fmla="*/ 805 h 1237"/>
                  <a:gd name="T62" fmla="*/ 1234 w 1237"/>
                  <a:gd name="T63" fmla="*/ 689 h 1237"/>
                  <a:gd name="T64" fmla="*/ 1235 w 1237"/>
                  <a:gd name="T65" fmla="*/ 567 h 1237"/>
                  <a:gd name="T66" fmla="*/ 1212 w 1237"/>
                  <a:gd name="T67" fmla="*/ 445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7" h="1237">
                    <a:moveTo>
                      <a:pt x="1202" y="414"/>
                    </a:moveTo>
                    <a:lnTo>
                      <a:pt x="1192" y="385"/>
                    </a:lnTo>
                    <a:lnTo>
                      <a:pt x="1164" y="328"/>
                    </a:lnTo>
                    <a:lnTo>
                      <a:pt x="1134" y="275"/>
                    </a:lnTo>
                    <a:lnTo>
                      <a:pt x="1097" y="225"/>
                    </a:lnTo>
                    <a:lnTo>
                      <a:pt x="1057" y="181"/>
                    </a:lnTo>
                    <a:lnTo>
                      <a:pt x="1012" y="141"/>
                    </a:lnTo>
                    <a:lnTo>
                      <a:pt x="965" y="105"/>
                    </a:lnTo>
                    <a:lnTo>
                      <a:pt x="914" y="75"/>
                    </a:lnTo>
                    <a:lnTo>
                      <a:pt x="860" y="49"/>
                    </a:lnTo>
                    <a:lnTo>
                      <a:pt x="804" y="28"/>
                    </a:lnTo>
                    <a:lnTo>
                      <a:pt x="747" y="13"/>
                    </a:lnTo>
                    <a:lnTo>
                      <a:pt x="688" y="4"/>
                    </a:lnTo>
                    <a:lnTo>
                      <a:pt x="628" y="0"/>
                    </a:lnTo>
                    <a:lnTo>
                      <a:pt x="567" y="2"/>
                    </a:lnTo>
                    <a:lnTo>
                      <a:pt x="506" y="10"/>
                    </a:lnTo>
                    <a:lnTo>
                      <a:pt x="445" y="25"/>
                    </a:lnTo>
                    <a:lnTo>
                      <a:pt x="414" y="35"/>
                    </a:lnTo>
                    <a:lnTo>
                      <a:pt x="385" y="46"/>
                    </a:lnTo>
                    <a:lnTo>
                      <a:pt x="328" y="72"/>
                    </a:lnTo>
                    <a:lnTo>
                      <a:pt x="275" y="104"/>
                    </a:lnTo>
                    <a:lnTo>
                      <a:pt x="225" y="140"/>
                    </a:lnTo>
                    <a:lnTo>
                      <a:pt x="181" y="180"/>
                    </a:lnTo>
                    <a:lnTo>
                      <a:pt x="141" y="224"/>
                    </a:lnTo>
                    <a:lnTo>
                      <a:pt x="105" y="272"/>
                    </a:lnTo>
                    <a:lnTo>
                      <a:pt x="74" y="324"/>
                    </a:lnTo>
                    <a:lnTo>
                      <a:pt x="49" y="376"/>
                    </a:lnTo>
                    <a:lnTo>
                      <a:pt x="28" y="432"/>
                    </a:lnTo>
                    <a:lnTo>
                      <a:pt x="13" y="490"/>
                    </a:lnTo>
                    <a:lnTo>
                      <a:pt x="4" y="549"/>
                    </a:lnTo>
                    <a:lnTo>
                      <a:pt x="0" y="610"/>
                    </a:lnTo>
                    <a:lnTo>
                      <a:pt x="2" y="670"/>
                    </a:lnTo>
                    <a:lnTo>
                      <a:pt x="10" y="731"/>
                    </a:lnTo>
                    <a:lnTo>
                      <a:pt x="25" y="792"/>
                    </a:lnTo>
                    <a:lnTo>
                      <a:pt x="34" y="823"/>
                    </a:lnTo>
                    <a:lnTo>
                      <a:pt x="46" y="852"/>
                    </a:lnTo>
                    <a:lnTo>
                      <a:pt x="72" y="909"/>
                    </a:lnTo>
                    <a:lnTo>
                      <a:pt x="104" y="963"/>
                    </a:lnTo>
                    <a:lnTo>
                      <a:pt x="140" y="1011"/>
                    </a:lnTo>
                    <a:lnTo>
                      <a:pt x="180" y="1056"/>
                    </a:lnTo>
                    <a:lnTo>
                      <a:pt x="224" y="1097"/>
                    </a:lnTo>
                    <a:lnTo>
                      <a:pt x="272" y="1132"/>
                    </a:lnTo>
                    <a:lnTo>
                      <a:pt x="323" y="1162"/>
                    </a:lnTo>
                    <a:lnTo>
                      <a:pt x="376" y="1189"/>
                    </a:lnTo>
                    <a:lnTo>
                      <a:pt x="432" y="1209"/>
                    </a:lnTo>
                    <a:lnTo>
                      <a:pt x="490" y="1225"/>
                    </a:lnTo>
                    <a:lnTo>
                      <a:pt x="549" y="1234"/>
                    </a:lnTo>
                    <a:lnTo>
                      <a:pt x="609" y="1237"/>
                    </a:lnTo>
                    <a:lnTo>
                      <a:pt x="669" y="1235"/>
                    </a:lnTo>
                    <a:lnTo>
                      <a:pt x="731" y="1227"/>
                    </a:lnTo>
                    <a:lnTo>
                      <a:pt x="792" y="1212"/>
                    </a:lnTo>
                    <a:lnTo>
                      <a:pt x="822" y="1202"/>
                    </a:lnTo>
                    <a:lnTo>
                      <a:pt x="852" y="1192"/>
                    </a:lnTo>
                    <a:lnTo>
                      <a:pt x="909" y="1164"/>
                    </a:lnTo>
                    <a:lnTo>
                      <a:pt x="963" y="1134"/>
                    </a:lnTo>
                    <a:lnTo>
                      <a:pt x="1011" y="1097"/>
                    </a:lnTo>
                    <a:lnTo>
                      <a:pt x="1055" y="1057"/>
                    </a:lnTo>
                    <a:lnTo>
                      <a:pt x="1097" y="1013"/>
                    </a:lnTo>
                    <a:lnTo>
                      <a:pt x="1131" y="965"/>
                    </a:lnTo>
                    <a:lnTo>
                      <a:pt x="1162" y="914"/>
                    </a:lnTo>
                    <a:lnTo>
                      <a:pt x="1188" y="861"/>
                    </a:lnTo>
                    <a:lnTo>
                      <a:pt x="1208" y="805"/>
                    </a:lnTo>
                    <a:lnTo>
                      <a:pt x="1224" y="748"/>
                    </a:lnTo>
                    <a:lnTo>
                      <a:pt x="1234" y="689"/>
                    </a:lnTo>
                    <a:lnTo>
                      <a:pt x="1237" y="629"/>
                    </a:lnTo>
                    <a:lnTo>
                      <a:pt x="1235" y="567"/>
                    </a:lnTo>
                    <a:lnTo>
                      <a:pt x="1226" y="506"/>
                    </a:lnTo>
                    <a:lnTo>
                      <a:pt x="1212" y="445"/>
                    </a:lnTo>
                    <a:lnTo>
                      <a:pt x="1202" y="414"/>
                    </a:lnTo>
                    <a:close/>
                  </a:path>
                </a:pathLst>
              </a:custGeom>
              <a:solidFill>
                <a:srgbClr val="FE83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55"/>
              <p:cNvSpPr>
                <a:spLocks noEditPoints="1"/>
              </p:cNvSpPr>
              <p:nvPr/>
            </p:nvSpPr>
            <p:spPr bwMode="auto">
              <a:xfrm>
                <a:off x="5253" y="3074"/>
                <a:ext cx="253" cy="253"/>
              </a:xfrm>
              <a:custGeom>
                <a:avLst/>
                <a:gdLst>
                  <a:gd name="T0" fmla="*/ 719 w 1523"/>
                  <a:gd name="T1" fmla="*/ 284 h 1519"/>
                  <a:gd name="T2" fmla="*/ 606 w 1523"/>
                  <a:gd name="T3" fmla="*/ 310 h 1519"/>
                  <a:gd name="T4" fmla="*/ 539 w 1523"/>
                  <a:gd name="T5" fmla="*/ 338 h 1519"/>
                  <a:gd name="T6" fmla="*/ 408 w 1523"/>
                  <a:gd name="T7" fmla="*/ 439 h 1519"/>
                  <a:gd name="T8" fmla="*/ 314 w 1523"/>
                  <a:gd name="T9" fmla="*/ 596 h 1519"/>
                  <a:gd name="T10" fmla="*/ 285 w 1523"/>
                  <a:gd name="T11" fmla="*/ 777 h 1519"/>
                  <a:gd name="T12" fmla="*/ 311 w 1523"/>
                  <a:gd name="T13" fmla="*/ 914 h 1519"/>
                  <a:gd name="T14" fmla="*/ 362 w 1523"/>
                  <a:gd name="T15" fmla="*/ 1018 h 1519"/>
                  <a:gd name="T16" fmla="*/ 460 w 1523"/>
                  <a:gd name="T17" fmla="*/ 1129 h 1519"/>
                  <a:gd name="T18" fmla="*/ 584 w 1523"/>
                  <a:gd name="T19" fmla="*/ 1204 h 1519"/>
                  <a:gd name="T20" fmla="*/ 724 w 1523"/>
                  <a:gd name="T21" fmla="*/ 1237 h 1519"/>
                  <a:gd name="T22" fmla="*/ 804 w 1523"/>
                  <a:gd name="T23" fmla="*/ 1236 h 1519"/>
                  <a:gd name="T24" fmla="*/ 916 w 1523"/>
                  <a:gd name="T25" fmla="*/ 1210 h 1519"/>
                  <a:gd name="T26" fmla="*/ 984 w 1523"/>
                  <a:gd name="T27" fmla="*/ 1181 h 1519"/>
                  <a:gd name="T28" fmla="*/ 1115 w 1523"/>
                  <a:gd name="T29" fmla="*/ 1081 h 1519"/>
                  <a:gd name="T30" fmla="*/ 1209 w 1523"/>
                  <a:gd name="T31" fmla="*/ 923 h 1519"/>
                  <a:gd name="T32" fmla="*/ 1238 w 1523"/>
                  <a:gd name="T33" fmla="*/ 742 h 1519"/>
                  <a:gd name="T34" fmla="*/ 1212 w 1523"/>
                  <a:gd name="T35" fmla="*/ 605 h 1519"/>
                  <a:gd name="T36" fmla="*/ 1162 w 1523"/>
                  <a:gd name="T37" fmla="*/ 502 h 1519"/>
                  <a:gd name="T38" fmla="*/ 1067 w 1523"/>
                  <a:gd name="T39" fmla="*/ 391 h 1519"/>
                  <a:gd name="T40" fmla="*/ 945 w 1523"/>
                  <a:gd name="T41" fmla="*/ 316 h 1519"/>
                  <a:gd name="T42" fmla="*/ 800 w 1523"/>
                  <a:gd name="T43" fmla="*/ 282 h 1519"/>
                  <a:gd name="T44" fmla="*/ 761 w 1523"/>
                  <a:gd name="T45" fmla="*/ 1519 h 1519"/>
                  <a:gd name="T46" fmla="*/ 701 w 1523"/>
                  <a:gd name="T47" fmla="*/ 1518 h 1519"/>
                  <a:gd name="T48" fmla="*/ 474 w 1523"/>
                  <a:gd name="T49" fmla="*/ 1465 h 1519"/>
                  <a:gd name="T50" fmla="*/ 277 w 1523"/>
                  <a:gd name="T51" fmla="*/ 1348 h 1519"/>
                  <a:gd name="T52" fmla="*/ 124 w 1523"/>
                  <a:gd name="T53" fmla="*/ 1175 h 1519"/>
                  <a:gd name="T54" fmla="*/ 44 w 1523"/>
                  <a:gd name="T55" fmla="*/ 1013 h 1519"/>
                  <a:gd name="T56" fmla="*/ 13 w 1523"/>
                  <a:gd name="T57" fmla="*/ 902 h 1519"/>
                  <a:gd name="T58" fmla="*/ 0 w 1523"/>
                  <a:gd name="T59" fmla="*/ 752 h 1519"/>
                  <a:gd name="T60" fmla="*/ 17 w 1523"/>
                  <a:gd name="T61" fmla="*/ 605 h 1519"/>
                  <a:gd name="T62" fmla="*/ 60 w 1523"/>
                  <a:gd name="T63" fmla="*/ 466 h 1519"/>
                  <a:gd name="T64" fmla="*/ 130 w 1523"/>
                  <a:gd name="T65" fmla="*/ 337 h 1519"/>
                  <a:gd name="T66" fmla="*/ 222 w 1523"/>
                  <a:gd name="T67" fmla="*/ 223 h 1519"/>
                  <a:gd name="T68" fmla="*/ 337 w 1523"/>
                  <a:gd name="T69" fmla="*/ 128 h 1519"/>
                  <a:gd name="T70" fmla="*/ 471 w 1523"/>
                  <a:gd name="T71" fmla="*/ 56 h 1519"/>
                  <a:gd name="T72" fmla="*/ 540 w 1523"/>
                  <a:gd name="T73" fmla="*/ 32 h 1519"/>
                  <a:gd name="T74" fmla="*/ 666 w 1523"/>
                  <a:gd name="T75" fmla="*/ 6 h 1519"/>
                  <a:gd name="T76" fmla="*/ 761 w 1523"/>
                  <a:gd name="T77" fmla="*/ 0 h 1519"/>
                  <a:gd name="T78" fmla="*/ 939 w 1523"/>
                  <a:gd name="T79" fmla="*/ 20 h 1519"/>
                  <a:gd name="T80" fmla="*/ 1152 w 1523"/>
                  <a:gd name="T81" fmla="*/ 105 h 1519"/>
                  <a:gd name="T82" fmla="*/ 1328 w 1523"/>
                  <a:gd name="T83" fmla="*/ 252 h 1519"/>
                  <a:gd name="T84" fmla="*/ 1457 w 1523"/>
                  <a:gd name="T85" fmla="*/ 449 h 1519"/>
                  <a:gd name="T86" fmla="*/ 1491 w 1523"/>
                  <a:gd name="T87" fmla="*/ 543 h 1519"/>
                  <a:gd name="T88" fmla="*/ 1520 w 1523"/>
                  <a:gd name="T89" fmla="*/ 693 h 1519"/>
                  <a:gd name="T90" fmla="*/ 1518 w 1523"/>
                  <a:gd name="T91" fmla="*/ 842 h 1519"/>
                  <a:gd name="T92" fmla="*/ 1487 w 1523"/>
                  <a:gd name="T93" fmla="*/ 985 h 1519"/>
                  <a:gd name="T94" fmla="*/ 1431 w 1523"/>
                  <a:gd name="T95" fmla="*/ 1119 h 1519"/>
                  <a:gd name="T96" fmla="*/ 1349 w 1523"/>
                  <a:gd name="T97" fmla="*/ 1241 h 1519"/>
                  <a:gd name="T98" fmla="*/ 1246 w 1523"/>
                  <a:gd name="T99" fmla="*/ 1346 h 1519"/>
                  <a:gd name="T100" fmla="*/ 1120 w 1523"/>
                  <a:gd name="T101" fmla="*/ 1430 h 1519"/>
                  <a:gd name="T102" fmla="*/ 1015 w 1523"/>
                  <a:gd name="T103" fmla="*/ 1477 h 1519"/>
                  <a:gd name="T104" fmla="*/ 920 w 1523"/>
                  <a:gd name="T105" fmla="*/ 1503 h 1519"/>
                  <a:gd name="T106" fmla="*/ 793 w 1523"/>
                  <a:gd name="T107" fmla="*/ 1519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3" h="1519">
                    <a:moveTo>
                      <a:pt x="761" y="281"/>
                    </a:moveTo>
                    <a:lnTo>
                      <a:pt x="719" y="284"/>
                    </a:lnTo>
                    <a:lnTo>
                      <a:pt x="640" y="299"/>
                    </a:lnTo>
                    <a:lnTo>
                      <a:pt x="606" y="310"/>
                    </a:lnTo>
                    <a:lnTo>
                      <a:pt x="583" y="318"/>
                    </a:lnTo>
                    <a:lnTo>
                      <a:pt x="539" y="338"/>
                    </a:lnTo>
                    <a:lnTo>
                      <a:pt x="478" y="375"/>
                    </a:lnTo>
                    <a:lnTo>
                      <a:pt x="408" y="439"/>
                    </a:lnTo>
                    <a:lnTo>
                      <a:pt x="353" y="514"/>
                    </a:lnTo>
                    <a:lnTo>
                      <a:pt x="314" y="596"/>
                    </a:lnTo>
                    <a:lnTo>
                      <a:pt x="291" y="685"/>
                    </a:lnTo>
                    <a:lnTo>
                      <a:pt x="285" y="777"/>
                    </a:lnTo>
                    <a:lnTo>
                      <a:pt x="297" y="869"/>
                    </a:lnTo>
                    <a:lnTo>
                      <a:pt x="311" y="914"/>
                    </a:lnTo>
                    <a:lnTo>
                      <a:pt x="326" y="950"/>
                    </a:lnTo>
                    <a:lnTo>
                      <a:pt x="362" y="1018"/>
                    </a:lnTo>
                    <a:lnTo>
                      <a:pt x="407" y="1077"/>
                    </a:lnTo>
                    <a:lnTo>
                      <a:pt x="460" y="1129"/>
                    </a:lnTo>
                    <a:lnTo>
                      <a:pt x="519" y="1171"/>
                    </a:lnTo>
                    <a:lnTo>
                      <a:pt x="584" y="1204"/>
                    </a:lnTo>
                    <a:lnTo>
                      <a:pt x="653" y="1226"/>
                    </a:lnTo>
                    <a:lnTo>
                      <a:pt x="724" y="1237"/>
                    </a:lnTo>
                    <a:lnTo>
                      <a:pt x="761" y="1238"/>
                    </a:lnTo>
                    <a:lnTo>
                      <a:pt x="804" y="1236"/>
                    </a:lnTo>
                    <a:lnTo>
                      <a:pt x="883" y="1220"/>
                    </a:lnTo>
                    <a:lnTo>
                      <a:pt x="916" y="1210"/>
                    </a:lnTo>
                    <a:lnTo>
                      <a:pt x="940" y="1201"/>
                    </a:lnTo>
                    <a:lnTo>
                      <a:pt x="984" y="1181"/>
                    </a:lnTo>
                    <a:lnTo>
                      <a:pt x="1045" y="1143"/>
                    </a:lnTo>
                    <a:lnTo>
                      <a:pt x="1115" y="1081"/>
                    </a:lnTo>
                    <a:lnTo>
                      <a:pt x="1170" y="1006"/>
                    </a:lnTo>
                    <a:lnTo>
                      <a:pt x="1209" y="923"/>
                    </a:lnTo>
                    <a:lnTo>
                      <a:pt x="1232" y="834"/>
                    </a:lnTo>
                    <a:lnTo>
                      <a:pt x="1238" y="742"/>
                    </a:lnTo>
                    <a:lnTo>
                      <a:pt x="1226" y="650"/>
                    </a:lnTo>
                    <a:lnTo>
                      <a:pt x="1212" y="605"/>
                    </a:lnTo>
                    <a:lnTo>
                      <a:pt x="1197" y="568"/>
                    </a:lnTo>
                    <a:lnTo>
                      <a:pt x="1162" y="502"/>
                    </a:lnTo>
                    <a:lnTo>
                      <a:pt x="1119" y="443"/>
                    </a:lnTo>
                    <a:lnTo>
                      <a:pt x="1067" y="391"/>
                    </a:lnTo>
                    <a:lnTo>
                      <a:pt x="1009" y="349"/>
                    </a:lnTo>
                    <a:lnTo>
                      <a:pt x="945" y="316"/>
                    </a:lnTo>
                    <a:lnTo>
                      <a:pt x="875" y="294"/>
                    </a:lnTo>
                    <a:lnTo>
                      <a:pt x="800" y="282"/>
                    </a:lnTo>
                    <a:lnTo>
                      <a:pt x="761" y="281"/>
                    </a:lnTo>
                    <a:close/>
                    <a:moveTo>
                      <a:pt x="761" y="1519"/>
                    </a:moveTo>
                    <a:lnTo>
                      <a:pt x="761" y="1519"/>
                    </a:lnTo>
                    <a:lnTo>
                      <a:pt x="701" y="1518"/>
                    </a:lnTo>
                    <a:lnTo>
                      <a:pt x="584" y="1500"/>
                    </a:lnTo>
                    <a:lnTo>
                      <a:pt x="474" y="1465"/>
                    </a:lnTo>
                    <a:lnTo>
                      <a:pt x="371" y="1413"/>
                    </a:lnTo>
                    <a:lnTo>
                      <a:pt x="277" y="1348"/>
                    </a:lnTo>
                    <a:lnTo>
                      <a:pt x="195" y="1268"/>
                    </a:lnTo>
                    <a:lnTo>
                      <a:pt x="124" y="1175"/>
                    </a:lnTo>
                    <a:lnTo>
                      <a:pt x="66" y="1071"/>
                    </a:lnTo>
                    <a:lnTo>
                      <a:pt x="44" y="1013"/>
                    </a:lnTo>
                    <a:lnTo>
                      <a:pt x="31" y="976"/>
                    </a:lnTo>
                    <a:lnTo>
                      <a:pt x="13" y="902"/>
                    </a:lnTo>
                    <a:lnTo>
                      <a:pt x="3" y="827"/>
                    </a:lnTo>
                    <a:lnTo>
                      <a:pt x="0" y="752"/>
                    </a:lnTo>
                    <a:lnTo>
                      <a:pt x="5" y="678"/>
                    </a:lnTo>
                    <a:lnTo>
                      <a:pt x="17" y="605"/>
                    </a:lnTo>
                    <a:lnTo>
                      <a:pt x="36" y="535"/>
                    </a:lnTo>
                    <a:lnTo>
                      <a:pt x="60" y="466"/>
                    </a:lnTo>
                    <a:lnTo>
                      <a:pt x="92" y="400"/>
                    </a:lnTo>
                    <a:lnTo>
                      <a:pt x="130" y="337"/>
                    </a:lnTo>
                    <a:lnTo>
                      <a:pt x="174" y="278"/>
                    </a:lnTo>
                    <a:lnTo>
                      <a:pt x="222" y="223"/>
                    </a:lnTo>
                    <a:lnTo>
                      <a:pt x="277" y="173"/>
                    </a:lnTo>
                    <a:lnTo>
                      <a:pt x="337" y="128"/>
                    </a:lnTo>
                    <a:lnTo>
                      <a:pt x="403" y="89"/>
                    </a:lnTo>
                    <a:lnTo>
                      <a:pt x="471" y="56"/>
                    </a:lnTo>
                    <a:lnTo>
                      <a:pt x="508" y="42"/>
                    </a:lnTo>
                    <a:lnTo>
                      <a:pt x="540" y="32"/>
                    </a:lnTo>
                    <a:lnTo>
                      <a:pt x="603" y="17"/>
                    </a:lnTo>
                    <a:lnTo>
                      <a:pt x="666" y="6"/>
                    </a:lnTo>
                    <a:lnTo>
                      <a:pt x="730" y="1"/>
                    </a:lnTo>
                    <a:lnTo>
                      <a:pt x="761" y="0"/>
                    </a:lnTo>
                    <a:lnTo>
                      <a:pt x="821" y="2"/>
                    </a:lnTo>
                    <a:lnTo>
                      <a:pt x="939" y="20"/>
                    </a:lnTo>
                    <a:lnTo>
                      <a:pt x="1048" y="55"/>
                    </a:lnTo>
                    <a:lnTo>
                      <a:pt x="1152" y="105"/>
                    </a:lnTo>
                    <a:lnTo>
                      <a:pt x="1246" y="172"/>
                    </a:lnTo>
                    <a:lnTo>
                      <a:pt x="1328" y="252"/>
                    </a:lnTo>
                    <a:lnTo>
                      <a:pt x="1398" y="345"/>
                    </a:lnTo>
                    <a:lnTo>
                      <a:pt x="1457" y="449"/>
                    </a:lnTo>
                    <a:lnTo>
                      <a:pt x="1479" y="506"/>
                    </a:lnTo>
                    <a:lnTo>
                      <a:pt x="1491" y="543"/>
                    </a:lnTo>
                    <a:lnTo>
                      <a:pt x="1509" y="618"/>
                    </a:lnTo>
                    <a:lnTo>
                      <a:pt x="1520" y="693"/>
                    </a:lnTo>
                    <a:lnTo>
                      <a:pt x="1523" y="768"/>
                    </a:lnTo>
                    <a:lnTo>
                      <a:pt x="1518" y="842"/>
                    </a:lnTo>
                    <a:lnTo>
                      <a:pt x="1506" y="914"/>
                    </a:lnTo>
                    <a:lnTo>
                      <a:pt x="1487" y="985"/>
                    </a:lnTo>
                    <a:lnTo>
                      <a:pt x="1463" y="1054"/>
                    </a:lnTo>
                    <a:lnTo>
                      <a:pt x="1431" y="1119"/>
                    </a:lnTo>
                    <a:lnTo>
                      <a:pt x="1393" y="1182"/>
                    </a:lnTo>
                    <a:lnTo>
                      <a:pt x="1349" y="1241"/>
                    </a:lnTo>
                    <a:lnTo>
                      <a:pt x="1300" y="1296"/>
                    </a:lnTo>
                    <a:lnTo>
                      <a:pt x="1246" y="1346"/>
                    </a:lnTo>
                    <a:lnTo>
                      <a:pt x="1185" y="1391"/>
                    </a:lnTo>
                    <a:lnTo>
                      <a:pt x="1120" y="1430"/>
                    </a:lnTo>
                    <a:lnTo>
                      <a:pt x="1051" y="1463"/>
                    </a:lnTo>
                    <a:lnTo>
                      <a:pt x="1015" y="1477"/>
                    </a:lnTo>
                    <a:lnTo>
                      <a:pt x="983" y="1487"/>
                    </a:lnTo>
                    <a:lnTo>
                      <a:pt x="920" y="1503"/>
                    </a:lnTo>
                    <a:lnTo>
                      <a:pt x="856" y="1514"/>
                    </a:lnTo>
                    <a:lnTo>
                      <a:pt x="793" y="1519"/>
                    </a:lnTo>
                    <a:lnTo>
                      <a:pt x="761" y="151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9" name="그룹 98"/>
          <p:cNvGrpSpPr/>
          <p:nvPr/>
        </p:nvGrpSpPr>
        <p:grpSpPr>
          <a:xfrm>
            <a:off x="4489497" y="2130946"/>
            <a:ext cx="1391189" cy="1391189"/>
            <a:chOff x="2683058" y="4740182"/>
            <a:chExt cx="834663" cy="834663"/>
          </a:xfrm>
        </p:grpSpPr>
        <p:sp>
          <p:nvSpPr>
            <p:cNvPr id="100" name="타원 99"/>
            <p:cNvSpPr/>
            <p:nvPr/>
          </p:nvSpPr>
          <p:spPr>
            <a:xfrm>
              <a:off x="2683058" y="4740182"/>
              <a:ext cx="834663" cy="834663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grpSp>
          <p:nvGrpSpPr>
            <p:cNvPr id="101" name="Group 80"/>
            <p:cNvGrpSpPr>
              <a:grpSpLocks noChangeAspect="1"/>
            </p:cNvGrpSpPr>
            <p:nvPr/>
          </p:nvGrpSpPr>
          <p:grpSpPr bwMode="auto">
            <a:xfrm>
              <a:off x="2929927" y="4958464"/>
              <a:ext cx="387155" cy="387514"/>
              <a:chOff x="6271" y="3239"/>
              <a:chExt cx="1080" cy="1081"/>
            </a:xfrm>
          </p:grpSpPr>
          <p:sp>
            <p:nvSpPr>
              <p:cNvPr id="102" name="Freeform 81"/>
              <p:cNvSpPr>
                <a:spLocks/>
              </p:cNvSpPr>
              <p:nvPr/>
            </p:nvSpPr>
            <p:spPr bwMode="auto">
              <a:xfrm>
                <a:off x="7042" y="4033"/>
                <a:ext cx="252" cy="247"/>
              </a:xfrm>
              <a:custGeom>
                <a:avLst/>
                <a:gdLst>
                  <a:gd name="T0" fmla="*/ 2012 w 2012"/>
                  <a:gd name="T1" fmla="*/ 1973 h 1973"/>
                  <a:gd name="T2" fmla="*/ 662 w 2012"/>
                  <a:gd name="T3" fmla="*/ 1973 h 1973"/>
                  <a:gd name="T4" fmla="*/ 628 w 2012"/>
                  <a:gd name="T5" fmla="*/ 1973 h 1973"/>
                  <a:gd name="T6" fmla="*/ 561 w 2012"/>
                  <a:gd name="T7" fmla="*/ 1966 h 1973"/>
                  <a:gd name="T8" fmla="*/ 497 w 2012"/>
                  <a:gd name="T9" fmla="*/ 1952 h 1973"/>
                  <a:gd name="T10" fmla="*/ 435 w 2012"/>
                  <a:gd name="T11" fmla="*/ 1933 h 1973"/>
                  <a:gd name="T12" fmla="*/ 376 w 2012"/>
                  <a:gd name="T13" fmla="*/ 1908 h 1973"/>
                  <a:gd name="T14" fmla="*/ 319 w 2012"/>
                  <a:gd name="T15" fmla="*/ 1877 h 1973"/>
                  <a:gd name="T16" fmla="*/ 266 w 2012"/>
                  <a:gd name="T17" fmla="*/ 1841 h 1973"/>
                  <a:gd name="T18" fmla="*/ 218 w 2012"/>
                  <a:gd name="T19" fmla="*/ 1801 h 1973"/>
                  <a:gd name="T20" fmla="*/ 172 w 2012"/>
                  <a:gd name="T21" fmla="*/ 1756 h 1973"/>
                  <a:gd name="T22" fmla="*/ 132 w 2012"/>
                  <a:gd name="T23" fmla="*/ 1707 h 1973"/>
                  <a:gd name="T24" fmla="*/ 96 w 2012"/>
                  <a:gd name="T25" fmla="*/ 1654 h 1973"/>
                  <a:gd name="T26" fmla="*/ 66 w 2012"/>
                  <a:gd name="T27" fmla="*/ 1598 h 1973"/>
                  <a:gd name="T28" fmla="*/ 41 w 2012"/>
                  <a:gd name="T29" fmla="*/ 1538 h 1973"/>
                  <a:gd name="T30" fmla="*/ 21 w 2012"/>
                  <a:gd name="T31" fmla="*/ 1476 h 1973"/>
                  <a:gd name="T32" fmla="*/ 8 w 2012"/>
                  <a:gd name="T33" fmla="*/ 1411 h 1973"/>
                  <a:gd name="T34" fmla="*/ 1 w 2012"/>
                  <a:gd name="T35" fmla="*/ 1345 h 1973"/>
                  <a:gd name="T36" fmla="*/ 0 w 2012"/>
                  <a:gd name="T37" fmla="*/ 1311 h 1973"/>
                  <a:gd name="T38" fmla="*/ 0 w 2012"/>
                  <a:gd name="T39" fmla="*/ 0 h 1973"/>
                  <a:gd name="T40" fmla="*/ 271 w 2012"/>
                  <a:gd name="T41" fmla="*/ 0 h 1973"/>
                  <a:gd name="T42" fmla="*/ 271 w 2012"/>
                  <a:gd name="T43" fmla="*/ 1311 h 1973"/>
                  <a:gd name="T44" fmla="*/ 272 w 2012"/>
                  <a:gd name="T45" fmla="*/ 1351 h 1973"/>
                  <a:gd name="T46" fmla="*/ 288 w 2012"/>
                  <a:gd name="T47" fmla="*/ 1427 h 1973"/>
                  <a:gd name="T48" fmla="*/ 317 w 2012"/>
                  <a:gd name="T49" fmla="*/ 1498 h 1973"/>
                  <a:gd name="T50" fmla="*/ 360 w 2012"/>
                  <a:gd name="T51" fmla="*/ 1560 h 1973"/>
                  <a:gd name="T52" fmla="*/ 412 w 2012"/>
                  <a:gd name="T53" fmla="*/ 1614 h 1973"/>
                  <a:gd name="T54" fmla="*/ 475 w 2012"/>
                  <a:gd name="T55" fmla="*/ 1655 h 1973"/>
                  <a:gd name="T56" fmla="*/ 546 w 2012"/>
                  <a:gd name="T57" fmla="*/ 1686 h 1973"/>
                  <a:gd name="T58" fmla="*/ 622 w 2012"/>
                  <a:gd name="T59" fmla="*/ 1701 h 1973"/>
                  <a:gd name="T60" fmla="*/ 662 w 2012"/>
                  <a:gd name="T61" fmla="*/ 1703 h 1973"/>
                  <a:gd name="T62" fmla="*/ 2012 w 2012"/>
                  <a:gd name="T63" fmla="*/ 1703 h 1973"/>
                  <a:gd name="T64" fmla="*/ 2012 w 2012"/>
                  <a:gd name="T65" fmla="*/ 1973 h 19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12" h="1973">
                    <a:moveTo>
                      <a:pt x="2012" y="1973"/>
                    </a:moveTo>
                    <a:lnTo>
                      <a:pt x="662" y="1973"/>
                    </a:lnTo>
                    <a:lnTo>
                      <a:pt x="628" y="1973"/>
                    </a:lnTo>
                    <a:lnTo>
                      <a:pt x="561" y="1966"/>
                    </a:lnTo>
                    <a:lnTo>
                      <a:pt x="497" y="1952"/>
                    </a:lnTo>
                    <a:lnTo>
                      <a:pt x="435" y="1933"/>
                    </a:lnTo>
                    <a:lnTo>
                      <a:pt x="376" y="1908"/>
                    </a:lnTo>
                    <a:lnTo>
                      <a:pt x="319" y="1877"/>
                    </a:lnTo>
                    <a:lnTo>
                      <a:pt x="266" y="1841"/>
                    </a:lnTo>
                    <a:lnTo>
                      <a:pt x="218" y="1801"/>
                    </a:lnTo>
                    <a:lnTo>
                      <a:pt x="172" y="1756"/>
                    </a:lnTo>
                    <a:lnTo>
                      <a:pt x="132" y="1707"/>
                    </a:lnTo>
                    <a:lnTo>
                      <a:pt x="96" y="1654"/>
                    </a:lnTo>
                    <a:lnTo>
                      <a:pt x="66" y="1598"/>
                    </a:lnTo>
                    <a:lnTo>
                      <a:pt x="41" y="1538"/>
                    </a:lnTo>
                    <a:lnTo>
                      <a:pt x="21" y="1476"/>
                    </a:lnTo>
                    <a:lnTo>
                      <a:pt x="8" y="1411"/>
                    </a:lnTo>
                    <a:lnTo>
                      <a:pt x="1" y="1345"/>
                    </a:lnTo>
                    <a:lnTo>
                      <a:pt x="0" y="1311"/>
                    </a:lnTo>
                    <a:lnTo>
                      <a:pt x="0" y="0"/>
                    </a:lnTo>
                    <a:lnTo>
                      <a:pt x="271" y="0"/>
                    </a:lnTo>
                    <a:lnTo>
                      <a:pt x="271" y="1311"/>
                    </a:lnTo>
                    <a:lnTo>
                      <a:pt x="272" y="1351"/>
                    </a:lnTo>
                    <a:lnTo>
                      <a:pt x="288" y="1427"/>
                    </a:lnTo>
                    <a:lnTo>
                      <a:pt x="317" y="1498"/>
                    </a:lnTo>
                    <a:lnTo>
                      <a:pt x="360" y="1560"/>
                    </a:lnTo>
                    <a:lnTo>
                      <a:pt x="412" y="1614"/>
                    </a:lnTo>
                    <a:lnTo>
                      <a:pt x="475" y="1655"/>
                    </a:lnTo>
                    <a:lnTo>
                      <a:pt x="546" y="1686"/>
                    </a:lnTo>
                    <a:lnTo>
                      <a:pt x="622" y="1701"/>
                    </a:lnTo>
                    <a:lnTo>
                      <a:pt x="662" y="1703"/>
                    </a:lnTo>
                    <a:lnTo>
                      <a:pt x="2012" y="1703"/>
                    </a:lnTo>
                    <a:lnTo>
                      <a:pt x="2012" y="197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82"/>
              <p:cNvSpPr>
                <a:spLocks/>
              </p:cNvSpPr>
              <p:nvPr/>
            </p:nvSpPr>
            <p:spPr bwMode="auto">
              <a:xfrm>
                <a:off x="7253" y="4222"/>
                <a:ext cx="81" cy="81"/>
              </a:xfrm>
              <a:custGeom>
                <a:avLst/>
                <a:gdLst>
                  <a:gd name="T0" fmla="*/ 324 w 648"/>
                  <a:gd name="T1" fmla="*/ 0 h 648"/>
                  <a:gd name="T2" fmla="*/ 358 w 648"/>
                  <a:gd name="T3" fmla="*/ 1 h 648"/>
                  <a:gd name="T4" fmla="*/ 420 w 648"/>
                  <a:gd name="T5" fmla="*/ 14 h 648"/>
                  <a:gd name="T6" fmla="*/ 479 w 648"/>
                  <a:gd name="T7" fmla="*/ 38 h 648"/>
                  <a:gd name="T8" fmla="*/ 531 w 648"/>
                  <a:gd name="T9" fmla="*/ 73 h 648"/>
                  <a:gd name="T10" fmla="*/ 574 w 648"/>
                  <a:gd name="T11" fmla="*/ 117 h 648"/>
                  <a:gd name="T12" fmla="*/ 610 w 648"/>
                  <a:gd name="T13" fmla="*/ 169 h 648"/>
                  <a:gd name="T14" fmla="*/ 634 w 648"/>
                  <a:gd name="T15" fmla="*/ 228 h 648"/>
                  <a:gd name="T16" fmla="*/ 647 w 648"/>
                  <a:gd name="T17" fmla="*/ 290 h 648"/>
                  <a:gd name="T18" fmla="*/ 648 w 648"/>
                  <a:gd name="T19" fmla="*/ 324 h 648"/>
                  <a:gd name="T20" fmla="*/ 647 w 648"/>
                  <a:gd name="T21" fmla="*/ 357 h 648"/>
                  <a:gd name="T22" fmla="*/ 634 w 648"/>
                  <a:gd name="T23" fmla="*/ 420 h 648"/>
                  <a:gd name="T24" fmla="*/ 610 w 648"/>
                  <a:gd name="T25" fmla="*/ 479 h 648"/>
                  <a:gd name="T26" fmla="*/ 574 w 648"/>
                  <a:gd name="T27" fmla="*/ 531 h 648"/>
                  <a:gd name="T28" fmla="*/ 531 w 648"/>
                  <a:gd name="T29" fmla="*/ 574 h 648"/>
                  <a:gd name="T30" fmla="*/ 479 w 648"/>
                  <a:gd name="T31" fmla="*/ 610 h 648"/>
                  <a:gd name="T32" fmla="*/ 420 w 648"/>
                  <a:gd name="T33" fmla="*/ 634 h 648"/>
                  <a:gd name="T34" fmla="*/ 358 w 648"/>
                  <a:gd name="T35" fmla="*/ 647 h 648"/>
                  <a:gd name="T36" fmla="*/ 324 w 648"/>
                  <a:gd name="T37" fmla="*/ 648 h 648"/>
                  <a:gd name="T38" fmla="*/ 291 w 648"/>
                  <a:gd name="T39" fmla="*/ 647 h 648"/>
                  <a:gd name="T40" fmla="*/ 228 w 648"/>
                  <a:gd name="T41" fmla="*/ 634 h 648"/>
                  <a:gd name="T42" fmla="*/ 169 w 648"/>
                  <a:gd name="T43" fmla="*/ 610 h 648"/>
                  <a:gd name="T44" fmla="*/ 118 w 648"/>
                  <a:gd name="T45" fmla="*/ 574 h 648"/>
                  <a:gd name="T46" fmla="*/ 74 w 648"/>
                  <a:gd name="T47" fmla="*/ 531 h 648"/>
                  <a:gd name="T48" fmla="*/ 39 w 648"/>
                  <a:gd name="T49" fmla="*/ 479 h 648"/>
                  <a:gd name="T50" fmla="*/ 14 w 648"/>
                  <a:gd name="T51" fmla="*/ 420 h 648"/>
                  <a:gd name="T52" fmla="*/ 1 w 648"/>
                  <a:gd name="T53" fmla="*/ 357 h 648"/>
                  <a:gd name="T54" fmla="*/ 0 w 648"/>
                  <a:gd name="T55" fmla="*/ 324 h 648"/>
                  <a:gd name="T56" fmla="*/ 1 w 648"/>
                  <a:gd name="T57" fmla="*/ 290 h 648"/>
                  <a:gd name="T58" fmla="*/ 14 w 648"/>
                  <a:gd name="T59" fmla="*/ 228 h 648"/>
                  <a:gd name="T60" fmla="*/ 39 w 648"/>
                  <a:gd name="T61" fmla="*/ 169 h 648"/>
                  <a:gd name="T62" fmla="*/ 74 w 648"/>
                  <a:gd name="T63" fmla="*/ 117 h 648"/>
                  <a:gd name="T64" fmla="*/ 118 w 648"/>
                  <a:gd name="T65" fmla="*/ 73 h 648"/>
                  <a:gd name="T66" fmla="*/ 169 w 648"/>
                  <a:gd name="T67" fmla="*/ 38 h 648"/>
                  <a:gd name="T68" fmla="*/ 228 w 648"/>
                  <a:gd name="T69" fmla="*/ 14 h 648"/>
                  <a:gd name="T70" fmla="*/ 291 w 648"/>
                  <a:gd name="T71" fmla="*/ 1 h 648"/>
                  <a:gd name="T72" fmla="*/ 324 w 648"/>
                  <a:gd name="T73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8" h="648">
                    <a:moveTo>
                      <a:pt x="324" y="0"/>
                    </a:moveTo>
                    <a:lnTo>
                      <a:pt x="358" y="1"/>
                    </a:lnTo>
                    <a:lnTo>
                      <a:pt x="420" y="14"/>
                    </a:lnTo>
                    <a:lnTo>
                      <a:pt x="479" y="38"/>
                    </a:lnTo>
                    <a:lnTo>
                      <a:pt x="531" y="73"/>
                    </a:lnTo>
                    <a:lnTo>
                      <a:pt x="574" y="117"/>
                    </a:lnTo>
                    <a:lnTo>
                      <a:pt x="610" y="169"/>
                    </a:lnTo>
                    <a:lnTo>
                      <a:pt x="634" y="228"/>
                    </a:lnTo>
                    <a:lnTo>
                      <a:pt x="647" y="290"/>
                    </a:lnTo>
                    <a:lnTo>
                      <a:pt x="648" y="324"/>
                    </a:lnTo>
                    <a:lnTo>
                      <a:pt x="647" y="357"/>
                    </a:lnTo>
                    <a:lnTo>
                      <a:pt x="634" y="420"/>
                    </a:lnTo>
                    <a:lnTo>
                      <a:pt x="610" y="479"/>
                    </a:lnTo>
                    <a:lnTo>
                      <a:pt x="574" y="531"/>
                    </a:lnTo>
                    <a:lnTo>
                      <a:pt x="531" y="574"/>
                    </a:lnTo>
                    <a:lnTo>
                      <a:pt x="479" y="610"/>
                    </a:lnTo>
                    <a:lnTo>
                      <a:pt x="420" y="634"/>
                    </a:lnTo>
                    <a:lnTo>
                      <a:pt x="358" y="647"/>
                    </a:lnTo>
                    <a:lnTo>
                      <a:pt x="324" y="648"/>
                    </a:lnTo>
                    <a:lnTo>
                      <a:pt x="291" y="647"/>
                    </a:lnTo>
                    <a:lnTo>
                      <a:pt x="228" y="634"/>
                    </a:lnTo>
                    <a:lnTo>
                      <a:pt x="169" y="610"/>
                    </a:lnTo>
                    <a:lnTo>
                      <a:pt x="118" y="574"/>
                    </a:lnTo>
                    <a:lnTo>
                      <a:pt x="74" y="531"/>
                    </a:lnTo>
                    <a:lnTo>
                      <a:pt x="39" y="479"/>
                    </a:lnTo>
                    <a:lnTo>
                      <a:pt x="14" y="420"/>
                    </a:lnTo>
                    <a:lnTo>
                      <a:pt x="1" y="357"/>
                    </a:lnTo>
                    <a:lnTo>
                      <a:pt x="0" y="324"/>
                    </a:lnTo>
                    <a:lnTo>
                      <a:pt x="1" y="290"/>
                    </a:lnTo>
                    <a:lnTo>
                      <a:pt x="14" y="228"/>
                    </a:lnTo>
                    <a:lnTo>
                      <a:pt x="39" y="169"/>
                    </a:lnTo>
                    <a:lnTo>
                      <a:pt x="74" y="117"/>
                    </a:lnTo>
                    <a:lnTo>
                      <a:pt x="118" y="73"/>
                    </a:lnTo>
                    <a:lnTo>
                      <a:pt x="169" y="38"/>
                    </a:lnTo>
                    <a:lnTo>
                      <a:pt x="228" y="14"/>
                    </a:lnTo>
                    <a:lnTo>
                      <a:pt x="291" y="1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83"/>
              <p:cNvSpPr>
                <a:spLocks noEditPoints="1"/>
              </p:cNvSpPr>
              <p:nvPr/>
            </p:nvSpPr>
            <p:spPr bwMode="auto">
              <a:xfrm>
                <a:off x="7236" y="4205"/>
                <a:ext cx="115" cy="115"/>
              </a:xfrm>
              <a:custGeom>
                <a:avLst/>
                <a:gdLst>
                  <a:gd name="T0" fmla="*/ 438 w 917"/>
                  <a:gd name="T1" fmla="*/ 270 h 918"/>
                  <a:gd name="T2" fmla="*/ 366 w 917"/>
                  <a:gd name="T3" fmla="*/ 292 h 918"/>
                  <a:gd name="T4" fmla="*/ 311 w 917"/>
                  <a:gd name="T5" fmla="*/ 337 h 918"/>
                  <a:gd name="T6" fmla="*/ 277 w 917"/>
                  <a:gd name="T7" fmla="*/ 401 h 918"/>
                  <a:gd name="T8" fmla="*/ 269 w 917"/>
                  <a:gd name="T9" fmla="*/ 459 h 918"/>
                  <a:gd name="T10" fmla="*/ 277 w 917"/>
                  <a:gd name="T11" fmla="*/ 517 h 918"/>
                  <a:gd name="T12" fmla="*/ 311 w 917"/>
                  <a:gd name="T13" fmla="*/ 580 h 918"/>
                  <a:gd name="T14" fmla="*/ 366 w 917"/>
                  <a:gd name="T15" fmla="*/ 626 h 918"/>
                  <a:gd name="T16" fmla="*/ 438 w 917"/>
                  <a:gd name="T17" fmla="*/ 647 h 918"/>
                  <a:gd name="T18" fmla="*/ 479 w 917"/>
                  <a:gd name="T19" fmla="*/ 647 h 918"/>
                  <a:gd name="T20" fmla="*/ 550 w 917"/>
                  <a:gd name="T21" fmla="*/ 626 h 918"/>
                  <a:gd name="T22" fmla="*/ 605 w 917"/>
                  <a:gd name="T23" fmla="*/ 580 h 918"/>
                  <a:gd name="T24" fmla="*/ 640 w 917"/>
                  <a:gd name="T25" fmla="*/ 517 h 918"/>
                  <a:gd name="T26" fmla="*/ 648 w 917"/>
                  <a:gd name="T27" fmla="*/ 459 h 918"/>
                  <a:gd name="T28" fmla="*/ 640 w 917"/>
                  <a:gd name="T29" fmla="*/ 401 h 918"/>
                  <a:gd name="T30" fmla="*/ 605 w 917"/>
                  <a:gd name="T31" fmla="*/ 337 h 918"/>
                  <a:gd name="T32" fmla="*/ 550 w 917"/>
                  <a:gd name="T33" fmla="*/ 292 h 918"/>
                  <a:gd name="T34" fmla="*/ 479 w 917"/>
                  <a:gd name="T35" fmla="*/ 270 h 918"/>
                  <a:gd name="T36" fmla="*/ 458 w 917"/>
                  <a:gd name="T37" fmla="*/ 918 h 918"/>
                  <a:gd name="T38" fmla="*/ 321 w 917"/>
                  <a:gd name="T39" fmla="*/ 899 h 918"/>
                  <a:gd name="T40" fmla="*/ 165 w 917"/>
                  <a:gd name="T41" fmla="*/ 815 h 918"/>
                  <a:gd name="T42" fmla="*/ 53 w 917"/>
                  <a:gd name="T43" fmla="*/ 680 h 918"/>
                  <a:gd name="T44" fmla="*/ 1 w 917"/>
                  <a:gd name="T45" fmla="*/ 506 h 918"/>
                  <a:gd name="T46" fmla="*/ 1 w 917"/>
                  <a:gd name="T47" fmla="*/ 411 h 918"/>
                  <a:gd name="T48" fmla="*/ 53 w 917"/>
                  <a:gd name="T49" fmla="*/ 238 h 918"/>
                  <a:gd name="T50" fmla="*/ 165 w 917"/>
                  <a:gd name="T51" fmla="*/ 103 h 918"/>
                  <a:gd name="T52" fmla="*/ 321 w 917"/>
                  <a:gd name="T53" fmla="*/ 19 h 918"/>
                  <a:gd name="T54" fmla="*/ 458 w 917"/>
                  <a:gd name="T55" fmla="*/ 0 h 918"/>
                  <a:gd name="T56" fmla="*/ 596 w 917"/>
                  <a:gd name="T57" fmla="*/ 19 h 918"/>
                  <a:gd name="T58" fmla="*/ 752 w 917"/>
                  <a:gd name="T59" fmla="*/ 103 h 918"/>
                  <a:gd name="T60" fmla="*/ 863 w 917"/>
                  <a:gd name="T61" fmla="*/ 238 h 918"/>
                  <a:gd name="T62" fmla="*/ 916 w 917"/>
                  <a:gd name="T63" fmla="*/ 411 h 918"/>
                  <a:gd name="T64" fmla="*/ 916 w 917"/>
                  <a:gd name="T65" fmla="*/ 506 h 918"/>
                  <a:gd name="T66" fmla="*/ 863 w 917"/>
                  <a:gd name="T67" fmla="*/ 680 h 918"/>
                  <a:gd name="T68" fmla="*/ 752 w 917"/>
                  <a:gd name="T69" fmla="*/ 815 h 918"/>
                  <a:gd name="T70" fmla="*/ 596 w 917"/>
                  <a:gd name="T71" fmla="*/ 899 h 918"/>
                  <a:gd name="T72" fmla="*/ 458 w 917"/>
                  <a:gd name="T73" fmla="*/ 918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17" h="918">
                    <a:moveTo>
                      <a:pt x="458" y="269"/>
                    </a:moveTo>
                    <a:lnTo>
                      <a:pt x="438" y="270"/>
                    </a:lnTo>
                    <a:lnTo>
                      <a:pt x="401" y="277"/>
                    </a:lnTo>
                    <a:lnTo>
                      <a:pt x="366" y="292"/>
                    </a:lnTo>
                    <a:lnTo>
                      <a:pt x="337" y="312"/>
                    </a:lnTo>
                    <a:lnTo>
                      <a:pt x="311" y="337"/>
                    </a:lnTo>
                    <a:lnTo>
                      <a:pt x="291" y="367"/>
                    </a:lnTo>
                    <a:lnTo>
                      <a:pt x="277" y="401"/>
                    </a:lnTo>
                    <a:lnTo>
                      <a:pt x="270" y="439"/>
                    </a:lnTo>
                    <a:lnTo>
                      <a:pt x="269" y="459"/>
                    </a:lnTo>
                    <a:lnTo>
                      <a:pt x="270" y="479"/>
                    </a:lnTo>
                    <a:lnTo>
                      <a:pt x="277" y="517"/>
                    </a:lnTo>
                    <a:lnTo>
                      <a:pt x="291" y="551"/>
                    </a:lnTo>
                    <a:lnTo>
                      <a:pt x="311" y="580"/>
                    </a:lnTo>
                    <a:lnTo>
                      <a:pt x="337" y="606"/>
                    </a:lnTo>
                    <a:lnTo>
                      <a:pt x="366" y="626"/>
                    </a:lnTo>
                    <a:lnTo>
                      <a:pt x="401" y="640"/>
                    </a:lnTo>
                    <a:lnTo>
                      <a:pt x="438" y="647"/>
                    </a:lnTo>
                    <a:lnTo>
                      <a:pt x="458" y="648"/>
                    </a:lnTo>
                    <a:lnTo>
                      <a:pt x="479" y="647"/>
                    </a:lnTo>
                    <a:lnTo>
                      <a:pt x="516" y="640"/>
                    </a:lnTo>
                    <a:lnTo>
                      <a:pt x="550" y="626"/>
                    </a:lnTo>
                    <a:lnTo>
                      <a:pt x="580" y="606"/>
                    </a:lnTo>
                    <a:lnTo>
                      <a:pt x="605" y="580"/>
                    </a:lnTo>
                    <a:lnTo>
                      <a:pt x="625" y="551"/>
                    </a:lnTo>
                    <a:lnTo>
                      <a:pt x="640" y="517"/>
                    </a:lnTo>
                    <a:lnTo>
                      <a:pt x="647" y="479"/>
                    </a:lnTo>
                    <a:lnTo>
                      <a:pt x="648" y="459"/>
                    </a:lnTo>
                    <a:lnTo>
                      <a:pt x="647" y="439"/>
                    </a:lnTo>
                    <a:lnTo>
                      <a:pt x="640" y="401"/>
                    </a:lnTo>
                    <a:lnTo>
                      <a:pt x="625" y="367"/>
                    </a:lnTo>
                    <a:lnTo>
                      <a:pt x="605" y="337"/>
                    </a:lnTo>
                    <a:lnTo>
                      <a:pt x="580" y="312"/>
                    </a:lnTo>
                    <a:lnTo>
                      <a:pt x="550" y="292"/>
                    </a:lnTo>
                    <a:lnTo>
                      <a:pt x="516" y="277"/>
                    </a:lnTo>
                    <a:lnTo>
                      <a:pt x="479" y="270"/>
                    </a:lnTo>
                    <a:lnTo>
                      <a:pt x="458" y="269"/>
                    </a:lnTo>
                    <a:close/>
                    <a:moveTo>
                      <a:pt x="458" y="918"/>
                    </a:moveTo>
                    <a:lnTo>
                      <a:pt x="411" y="917"/>
                    </a:lnTo>
                    <a:lnTo>
                      <a:pt x="321" y="899"/>
                    </a:lnTo>
                    <a:lnTo>
                      <a:pt x="238" y="864"/>
                    </a:lnTo>
                    <a:lnTo>
                      <a:pt x="165" y="815"/>
                    </a:lnTo>
                    <a:lnTo>
                      <a:pt x="103" y="753"/>
                    </a:lnTo>
                    <a:lnTo>
                      <a:pt x="53" y="680"/>
                    </a:lnTo>
                    <a:lnTo>
                      <a:pt x="19" y="597"/>
                    </a:lnTo>
                    <a:lnTo>
                      <a:pt x="1" y="506"/>
                    </a:lnTo>
                    <a:lnTo>
                      <a:pt x="0" y="459"/>
                    </a:lnTo>
                    <a:lnTo>
                      <a:pt x="1" y="411"/>
                    </a:lnTo>
                    <a:lnTo>
                      <a:pt x="19" y="321"/>
                    </a:lnTo>
                    <a:lnTo>
                      <a:pt x="53" y="238"/>
                    </a:lnTo>
                    <a:lnTo>
                      <a:pt x="103" y="165"/>
                    </a:lnTo>
                    <a:lnTo>
                      <a:pt x="165" y="103"/>
                    </a:lnTo>
                    <a:lnTo>
                      <a:pt x="238" y="53"/>
                    </a:lnTo>
                    <a:lnTo>
                      <a:pt x="321" y="19"/>
                    </a:lnTo>
                    <a:lnTo>
                      <a:pt x="411" y="1"/>
                    </a:lnTo>
                    <a:lnTo>
                      <a:pt x="458" y="0"/>
                    </a:lnTo>
                    <a:lnTo>
                      <a:pt x="506" y="1"/>
                    </a:lnTo>
                    <a:lnTo>
                      <a:pt x="596" y="19"/>
                    </a:lnTo>
                    <a:lnTo>
                      <a:pt x="679" y="53"/>
                    </a:lnTo>
                    <a:lnTo>
                      <a:pt x="752" y="103"/>
                    </a:lnTo>
                    <a:lnTo>
                      <a:pt x="814" y="165"/>
                    </a:lnTo>
                    <a:lnTo>
                      <a:pt x="863" y="238"/>
                    </a:lnTo>
                    <a:lnTo>
                      <a:pt x="898" y="321"/>
                    </a:lnTo>
                    <a:lnTo>
                      <a:pt x="916" y="411"/>
                    </a:lnTo>
                    <a:lnTo>
                      <a:pt x="917" y="459"/>
                    </a:lnTo>
                    <a:lnTo>
                      <a:pt x="916" y="506"/>
                    </a:lnTo>
                    <a:lnTo>
                      <a:pt x="898" y="597"/>
                    </a:lnTo>
                    <a:lnTo>
                      <a:pt x="863" y="680"/>
                    </a:lnTo>
                    <a:lnTo>
                      <a:pt x="814" y="753"/>
                    </a:lnTo>
                    <a:lnTo>
                      <a:pt x="752" y="815"/>
                    </a:lnTo>
                    <a:lnTo>
                      <a:pt x="679" y="864"/>
                    </a:lnTo>
                    <a:lnTo>
                      <a:pt x="596" y="899"/>
                    </a:lnTo>
                    <a:lnTo>
                      <a:pt x="506" y="917"/>
                    </a:lnTo>
                    <a:lnTo>
                      <a:pt x="458" y="918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Rectangle 84"/>
              <p:cNvSpPr>
                <a:spLocks noChangeArrowheads="1"/>
              </p:cNvSpPr>
              <p:nvPr/>
            </p:nvSpPr>
            <p:spPr bwMode="auto">
              <a:xfrm>
                <a:off x="6784" y="4033"/>
                <a:ext cx="34" cy="1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85"/>
              <p:cNvSpPr>
                <a:spLocks noEditPoints="1"/>
              </p:cNvSpPr>
              <p:nvPr/>
            </p:nvSpPr>
            <p:spPr bwMode="auto">
              <a:xfrm>
                <a:off x="6379" y="4084"/>
                <a:ext cx="439" cy="197"/>
              </a:xfrm>
              <a:custGeom>
                <a:avLst/>
                <a:gdLst>
                  <a:gd name="T0" fmla="*/ 3511 w 3511"/>
                  <a:gd name="T1" fmla="*/ 269 h 1581"/>
                  <a:gd name="T2" fmla="*/ 3240 w 3511"/>
                  <a:gd name="T3" fmla="*/ 269 h 1581"/>
                  <a:gd name="T4" fmla="*/ 3240 w 3511"/>
                  <a:gd name="T5" fmla="*/ 0 h 1581"/>
                  <a:gd name="T6" fmla="*/ 3511 w 3511"/>
                  <a:gd name="T7" fmla="*/ 0 h 1581"/>
                  <a:gd name="T8" fmla="*/ 3511 w 3511"/>
                  <a:gd name="T9" fmla="*/ 269 h 1581"/>
                  <a:gd name="T10" fmla="*/ 3511 w 3511"/>
                  <a:gd name="T11" fmla="*/ 811 h 1581"/>
                  <a:gd name="T12" fmla="*/ 3240 w 3511"/>
                  <a:gd name="T13" fmla="*/ 811 h 1581"/>
                  <a:gd name="T14" fmla="*/ 3240 w 3511"/>
                  <a:gd name="T15" fmla="*/ 540 h 1581"/>
                  <a:gd name="T16" fmla="*/ 3511 w 3511"/>
                  <a:gd name="T17" fmla="*/ 540 h 1581"/>
                  <a:gd name="T18" fmla="*/ 3511 w 3511"/>
                  <a:gd name="T19" fmla="*/ 811 h 1581"/>
                  <a:gd name="T20" fmla="*/ 3295 w 3511"/>
                  <a:gd name="T21" fmla="*/ 1391 h 1581"/>
                  <a:gd name="T22" fmla="*/ 3106 w 3511"/>
                  <a:gd name="T23" fmla="*/ 1189 h 1581"/>
                  <a:gd name="T24" fmla="*/ 3125 w 3511"/>
                  <a:gd name="T25" fmla="*/ 1172 h 1581"/>
                  <a:gd name="T26" fmla="*/ 3156 w 3511"/>
                  <a:gd name="T27" fmla="*/ 1134 h 1581"/>
                  <a:gd name="T28" fmla="*/ 3194 w 3511"/>
                  <a:gd name="T29" fmla="*/ 1069 h 1581"/>
                  <a:gd name="T30" fmla="*/ 3214 w 3511"/>
                  <a:gd name="T31" fmla="*/ 1026 h 1581"/>
                  <a:gd name="T32" fmla="*/ 3470 w 3511"/>
                  <a:gd name="T33" fmla="*/ 1108 h 1581"/>
                  <a:gd name="T34" fmla="*/ 3459 w 3511"/>
                  <a:gd name="T35" fmla="*/ 1148 h 1581"/>
                  <a:gd name="T36" fmla="*/ 3425 w 3511"/>
                  <a:gd name="T37" fmla="*/ 1227 h 1581"/>
                  <a:gd name="T38" fmla="*/ 3379 w 3511"/>
                  <a:gd name="T39" fmla="*/ 1301 h 1581"/>
                  <a:gd name="T40" fmla="*/ 3324 w 3511"/>
                  <a:gd name="T41" fmla="*/ 1365 h 1581"/>
                  <a:gd name="T42" fmla="*/ 3295 w 3511"/>
                  <a:gd name="T43" fmla="*/ 1391 h 1581"/>
                  <a:gd name="T44" fmla="*/ 270 w 3511"/>
                  <a:gd name="T45" fmla="*/ 1581 h 1581"/>
                  <a:gd name="T46" fmla="*/ 0 w 3511"/>
                  <a:gd name="T47" fmla="*/ 1581 h 1581"/>
                  <a:gd name="T48" fmla="*/ 0 w 3511"/>
                  <a:gd name="T49" fmla="*/ 1310 h 1581"/>
                  <a:gd name="T50" fmla="*/ 270 w 3511"/>
                  <a:gd name="T51" fmla="*/ 1310 h 1581"/>
                  <a:gd name="T52" fmla="*/ 270 w 3511"/>
                  <a:gd name="T53" fmla="*/ 1581 h 1581"/>
                  <a:gd name="T54" fmla="*/ 810 w 3511"/>
                  <a:gd name="T55" fmla="*/ 1581 h 1581"/>
                  <a:gd name="T56" fmla="*/ 541 w 3511"/>
                  <a:gd name="T57" fmla="*/ 1581 h 1581"/>
                  <a:gd name="T58" fmla="*/ 541 w 3511"/>
                  <a:gd name="T59" fmla="*/ 1310 h 1581"/>
                  <a:gd name="T60" fmla="*/ 810 w 3511"/>
                  <a:gd name="T61" fmla="*/ 1310 h 1581"/>
                  <a:gd name="T62" fmla="*/ 810 w 3511"/>
                  <a:gd name="T63" fmla="*/ 1581 h 1581"/>
                  <a:gd name="T64" fmla="*/ 1351 w 3511"/>
                  <a:gd name="T65" fmla="*/ 1581 h 1581"/>
                  <a:gd name="T66" fmla="*/ 1080 w 3511"/>
                  <a:gd name="T67" fmla="*/ 1581 h 1581"/>
                  <a:gd name="T68" fmla="*/ 1080 w 3511"/>
                  <a:gd name="T69" fmla="*/ 1310 h 1581"/>
                  <a:gd name="T70" fmla="*/ 1351 w 3511"/>
                  <a:gd name="T71" fmla="*/ 1310 h 1581"/>
                  <a:gd name="T72" fmla="*/ 1351 w 3511"/>
                  <a:gd name="T73" fmla="*/ 1581 h 1581"/>
                  <a:gd name="T74" fmla="*/ 1890 w 3511"/>
                  <a:gd name="T75" fmla="*/ 1581 h 1581"/>
                  <a:gd name="T76" fmla="*/ 1620 w 3511"/>
                  <a:gd name="T77" fmla="*/ 1581 h 1581"/>
                  <a:gd name="T78" fmla="*/ 1620 w 3511"/>
                  <a:gd name="T79" fmla="*/ 1310 h 1581"/>
                  <a:gd name="T80" fmla="*/ 1890 w 3511"/>
                  <a:gd name="T81" fmla="*/ 1310 h 1581"/>
                  <a:gd name="T82" fmla="*/ 1890 w 3511"/>
                  <a:gd name="T83" fmla="*/ 1581 h 1581"/>
                  <a:gd name="T84" fmla="*/ 2430 w 3511"/>
                  <a:gd name="T85" fmla="*/ 1581 h 1581"/>
                  <a:gd name="T86" fmla="*/ 2161 w 3511"/>
                  <a:gd name="T87" fmla="*/ 1581 h 1581"/>
                  <a:gd name="T88" fmla="*/ 2161 w 3511"/>
                  <a:gd name="T89" fmla="*/ 1310 h 1581"/>
                  <a:gd name="T90" fmla="*/ 2430 w 3511"/>
                  <a:gd name="T91" fmla="*/ 1310 h 1581"/>
                  <a:gd name="T92" fmla="*/ 2430 w 3511"/>
                  <a:gd name="T93" fmla="*/ 1581 h 1581"/>
                  <a:gd name="T94" fmla="*/ 2849 w 3511"/>
                  <a:gd name="T95" fmla="*/ 1581 h 1581"/>
                  <a:gd name="T96" fmla="*/ 2714 w 3511"/>
                  <a:gd name="T97" fmla="*/ 1581 h 1581"/>
                  <a:gd name="T98" fmla="*/ 2714 w 3511"/>
                  <a:gd name="T99" fmla="*/ 1310 h 1581"/>
                  <a:gd name="T100" fmla="*/ 2849 w 3511"/>
                  <a:gd name="T101" fmla="*/ 1310 h 1581"/>
                  <a:gd name="T102" fmla="*/ 2871 w 3511"/>
                  <a:gd name="T103" fmla="*/ 1310 h 1581"/>
                  <a:gd name="T104" fmla="*/ 2921 w 3511"/>
                  <a:gd name="T105" fmla="*/ 1305 h 1581"/>
                  <a:gd name="T106" fmla="*/ 2944 w 3511"/>
                  <a:gd name="T107" fmla="*/ 1297 h 1581"/>
                  <a:gd name="T108" fmla="*/ 3011 w 3511"/>
                  <a:gd name="T109" fmla="*/ 1553 h 1581"/>
                  <a:gd name="T110" fmla="*/ 2971 w 3511"/>
                  <a:gd name="T111" fmla="*/ 1564 h 1581"/>
                  <a:gd name="T112" fmla="*/ 2890 w 3511"/>
                  <a:gd name="T113" fmla="*/ 1579 h 1581"/>
                  <a:gd name="T114" fmla="*/ 2849 w 3511"/>
                  <a:gd name="T115" fmla="*/ 1581 h 1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511" h="1581">
                    <a:moveTo>
                      <a:pt x="3511" y="269"/>
                    </a:moveTo>
                    <a:lnTo>
                      <a:pt x="3240" y="269"/>
                    </a:lnTo>
                    <a:lnTo>
                      <a:pt x="3240" y="0"/>
                    </a:lnTo>
                    <a:lnTo>
                      <a:pt x="3511" y="0"/>
                    </a:lnTo>
                    <a:lnTo>
                      <a:pt x="3511" y="269"/>
                    </a:lnTo>
                    <a:close/>
                    <a:moveTo>
                      <a:pt x="3511" y="811"/>
                    </a:moveTo>
                    <a:lnTo>
                      <a:pt x="3240" y="811"/>
                    </a:lnTo>
                    <a:lnTo>
                      <a:pt x="3240" y="540"/>
                    </a:lnTo>
                    <a:lnTo>
                      <a:pt x="3511" y="540"/>
                    </a:lnTo>
                    <a:lnTo>
                      <a:pt x="3511" y="811"/>
                    </a:lnTo>
                    <a:close/>
                    <a:moveTo>
                      <a:pt x="3295" y="1391"/>
                    </a:moveTo>
                    <a:lnTo>
                      <a:pt x="3106" y="1189"/>
                    </a:lnTo>
                    <a:lnTo>
                      <a:pt x="3125" y="1172"/>
                    </a:lnTo>
                    <a:lnTo>
                      <a:pt x="3156" y="1134"/>
                    </a:lnTo>
                    <a:lnTo>
                      <a:pt x="3194" y="1069"/>
                    </a:lnTo>
                    <a:lnTo>
                      <a:pt x="3214" y="1026"/>
                    </a:lnTo>
                    <a:lnTo>
                      <a:pt x="3470" y="1108"/>
                    </a:lnTo>
                    <a:lnTo>
                      <a:pt x="3459" y="1148"/>
                    </a:lnTo>
                    <a:lnTo>
                      <a:pt x="3425" y="1227"/>
                    </a:lnTo>
                    <a:lnTo>
                      <a:pt x="3379" y="1301"/>
                    </a:lnTo>
                    <a:lnTo>
                      <a:pt x="3324" y="1365"/>
                    </a:lnTo>
                    <a:lnTo>
                      <a:pt x="3295" y="1391"/>
                    </a:lnTo>
                    <a:close/>
                    <a:moveTo>
                      <a:pt x="270" y="1581"/>
                    </a:moveTo>
                    <a:lnTo>
                      <a:pt x="0" y="1581"/>
                    </a:lnTo>
                    <a:lnTo>
                      <a:pt x="0" y="1310"/>
                    </a:lnTo>
                    <a:lnTo>
                      <a:pt x="270" y="1310"/>
                    </a:lnTo>
                    <a:lnTo>
                      <a:pt x="270" y="1581"/>
                    </a:lnTo>
                    <a:close/>
                    <a:moveTo>
                      <a:pt x="810" y="1581"/>
                    </a:moveTo>
                    <a:lnTo>
                      <a:pt x="541" y="1581"/>
                    </a:lnTo>
                    <a:lnTo>
                      <a:pt x="541" y="1310"/>
                    </a:lnTo>
                    <a:lnTo>
                      <a:pt x="810" y="1310"/>
                    </a:lnTo>
                    <a:lnTo>
                      <a:pt x="810" y="1581"/>
                    </a:lnTo>
                    <a:close/>
                    <a:moveTo>
                      <a:pt x="1351" y="1581"/>
                    </a:moveTo>
                    <a:lnTo>
                      <a:pt x="1080" y="1581"/>
                    </a:lnTo>
                    <a:lnTo>
                      <a:pt x="1080" y="1310"/>
                    </a:lnTo>
                    <a:lnTo>
                      <a:pt x="1351" y="1310"/>
                    </a:lnTo>
                    <a:lnTo>
                      <a:pt x="1351" y="1581"/>
                    </a:lnTo>
                    <a:close/>
                    <a:moveTo>
                      <a:pt x="1890" y="1581"/>
                    </a:moveTo>
                    <a:lnTo>
                      <a:pt x="1620" y="1581"/>
                    </a:lnTo>
                    <a:lnTo>
                      <a:pt x="1620" y="1310"/>
                    </a:lnTo>
                    <a:lnTo>
                      <a:pt x="1890" y="1310"/>
                    </a:lnTo>
                    <a:lnTo>
                      <a:pt x="1890" y="1581"/>
                    </a:lnTo>
                    <a:close/>
                    <a:moveTo>
                      <a:pt x="2430" y="1581"/>
                    </a:moveTo>
                    <a:lnTo>
                      <a:pt x="2161" y="1581"/>
                    </a:lnTo>
                    <a:lnTo>
                      <a:pt x="2161" y="1310"/>
                    </a:lnTo>
                    <a:lnTo>
                      <a:pt x="2430" y="1310"/>
                    </a:lnTo>
                    <a:lnTo>
                      <a:pt x="2430" y="1581"/>
                    </a:lnTo>
                    <a:close/>
                    <a:moveTo>
                      <a:pt x="2849" y="1581"/>
                    </a:moveTo>
                    <a:lnTo>
                      <a:pt x="2714" y="1581"/>
                    </a:lnTo>
                    <a:lnTo>
                      <a:pt x="2714" y="1310"/>
                    </a:lnTo>
                    <a:lnTo>
                      <a:pt x="2849" y="1310"/>
                    </a:lnTo>
                    <a:lnTo>
                      <a:pt x="2871" y="1310"/>
                    </a:lnTo>
                    <a:lnTo>
                      <a:pt x="2921" y="1305"/>
                    </a:lnTo>
                    <a:lnTo>
                      <a:pt x="2944" y="1297"/>
                    </a:lnTo>
                    <a:lnTo>
                      <a:pt x="3011" y="1553"/>
                    </a:lnTo>
                    <a:lnTo>
                      <a:pt x="2971" y="1564"/>
                    </a:lnTo>
                    <a:lnTo>
                      <a:pt x="2890" y="1579"/>
                    </a:lnTo>
                    <a:lnTo>
                      <a:pt x="2849" y="15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Rectangle 86"/>
              <p:cNvSpPr>
                <a:spLocks noChangeArrowheads="1"/>
              </p:cNvSpPr>
              <p:nvPr/>
            </p:nvSpPr>
            <p:spPr bwMode="auto">
              <a:xfrm>
                <a:off x="6328" y="4248"/>
                <a:ext cx="17" cy="33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87"/>
              <p:cNvSpPr>
                <a:spLocks/>
              </p:cNvSpPr>
              <p:nvPr/>
            </p:nvSpPr>
            <p:spPr bwMode="auto">
              <a:xfrm>
                <a:off x="6288" y="4222"/>
                <a:ext cx="81" cy="81"/>
              </a:xfrm>
              <a:custGeom>
                <a:avLst/>
                <a:gdLst>
                  <a:gd name="T0" fmla="*/ 324 w 648"/>
                  <a:gd name="T1" fmla="*/ 0 h 648"/>
                  <a:gd name="T2" fmla="*/ 357 w 648"/>
                  <a:gd name="T3" fmla="*/ 1 h 648"/>
                  <a:gd name="T4" fmla="*/ 421 w 648"/>
                  <a:gd name="T5" fmla="*/ 14 h 648"/>
                  <a:gd name="T6" fmla="*/ 479 w 648"/>
                  <a:gd name="T7" fmla="*/ 38 h 648"/>
                  <a:gd name="T8" fmla="*/ 530 w 648"/>
                  <a:gd name="T9" fmla="*/ 73 h 648"/>
                  <a:gd name="T10" fmla="*/ 575 w 648"/>
                  <a:gd name="T11" fmla="*/ 117 h 648"/>
                  <a:gd name="T12" fmla="*/ 609 w 648"/>
                  <a:gd name="T13" fmla="*/ 169 h 648"/>
                  <a:gd name="T14" fmla="*/ 634 w 648"/>
                  <a:gd name="T15" fmla="*/ 228 h 648"/>
                  <a:gd name="T16" fmla="*/ 647 w 648"/>
                  <a:gd name="T17" fmla="*/ 290 h 648"/>
                  <a:gd name="T18" fmla="*/ 648 w 648"/>
                  <a:gd name="T19" fmla="*/ 324 h 648"/>
                  <a:gd name="T20" fmla="*/ 647 w 648"/>
                  <a:gd name="T21" fmla="*/ 357 h 648"/>
                  <a:gd name="T22" fmla="*/ 634 w 648"/>
                  <a:gd name="T23" fmla="*/ 420 h 648"/>
                  <a:gd name="T24" fmla="*/ 609 w 648"/>
                  <a:gd name="T25" fmla="*/ 479 h 648"/>
                  <a:gd name="T26" fmla="*/ 575 w 648"/>
                  <a:gd name="T27" fmla="*/ 531 h 648"/>
                  <a:gd name="T28" fmla="*/ 530 w 648"/>
                  <a:gd name="T29" fmla="*/ 574 h 648"/>
                  <a:gd name="T30" fmla="*/ 479 w 648"/>
                  <a:gd name="T31" fmla="*/ 610 h 648"/>
                  <a:gd name="T32" fmla="*/ 421 w 648"/>
                  <a:gd name="T33" fmla="*/ 634 h 648"/>
                  <a:gd name="T34" fmla="*/ 357 w 648"/>
                  <a:gd name="T35" fmla="*/ 647 h 648"/>
                  <a:gd name="T36" fmla="*/ 324 w 648"/>
                  <a:gd name="T37" fmla="*/ 648 h 648"/>
                  <a:gd name="T38" fmla="*/ 290 w 648"/>
                  <a:gd name="T39" fmla="*/ 647 h 648"/>
                  <a:gd name="T40" fmla="*/ 228 w 648"/>
                  <a:gd name="T41" fmla="*/ 634 h 648"/>
                  <a:gd name="T42" fmla="*/ 170 w 648"/>
                  <a:gd name="T43" fmla="*/ 610 h 648"/>
                  <a:gd name="T44" fmla="*/ 117 w 648"/>
                  <a:gd name="T45" fmla="*/ 574 h 648"/>
                  <a:gd name="T46" fmla="*/ 74 w 648"/>
                  <a:gd name="T47" fmla="*/ 531 h 648"/>
                  <a:gd name="T48" fmla="*/ 39 w 648"/>
                  <a:gd name="T49" fmla="*/ 479 h 648"/>
                  <a:gd name="T50" fmla="*/ 14 w 648"/>
                  <a:gd name="T51" fmla="*/ 420 h 648"/>
                  <a:gd name="T52" fmla="*/ 1 w 648"/>
                  <a:gd name="T53" fmla="*/ 357 h 648"/>
                  <a:gd name="T54" fmla="*/ 0 w 648"/>
                  <a:gd name="T55" fmla="*/ 324 h 648"/>
                  <a:gd name="T56" fmla="*/ 1 w 648"/>
                  <a:gd name="T57" fmla="*/ 290 h 648"/>
                  <a:gd name="T58" fmla="*/ 14 w 648"/>
                  <a:gd name="T59" fmla="*/ 228 h 648"/>
                  <a:gd name="T60" fmla="*/ 39 w 648"/>
                  <a:gd name="T61" fmla="*/ 169 h 648"/>
                  <a:gd name="T62" fmla="*/ 74 w 648"/>
                  <a:gd name="T63" fmla="*/ 117 h 648"/>
                  <a:gd name="T64" fmla="*/ 117 w 648"/>
                  <a:gd name="T65" fmla="*/ 73 h 648"/>
                  <a:gd name="T66" fmla="*/ 170 w 648"/>
                  <a:gd name="T67" fmla="*/ 38 h 648"/>
                  <a:gd name="T68" fmla="*/ 228 w 648"/>
                  <a:gd name="T69" fmla="*/ 14 h 648"/>
                  <a:gd name="T70" fmla="*/ 290 w 648"/>
                  <a:gd name="T71" fmla="*/ 1 h 648"/>
                  <a:gd name="T72" fmla="*/ 324 w 648"/>
                  <a:gd name="T73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8" h="648">
                    <a:moveTo>
                      <a:pt x="324" y="0"/>
                    </a:moveTo>
                    <a:lnTo>
                      <a:pt x="357" y="1"/>
                    </a:lnTo>
                    <a:lnTo>
                      <a:pt x="421" y="14"/>
                    </a:lnTo>
                    <a:lnTo>
                      <a:pt x="479" y="38"/>
                    </a:lnTo>
                    <a:lnTo>
                      <a:pt x="530" y="73"/>
                    </a:lnTo>
                    <a:lnTo>
                      <a:pt x="575" y="117"/>
                    </a:lnTo>
                    <a:lnTo>
                      <a:pt x="609" y="169"/>
                    </a:lnTo>
                    <a:lnTo>
                      <a:pt x="634" y="228"/>
                    </a:lnTo>
                    <a:lnTo>
                      <a:pt x="647" y="290"/>
                    </a:lnTo>
                    <a:lnTo>
                      <a:pt x="648" y="324"/>
                    </a:lnTo>
                    <a:lnTo>
                      <a:pt x="647" y="357"/>
                    </a:lnTo>
                    <a:lnTo>
                      <a:pt x="634" y="420"/>
                    </a:lnTo>
                    <a:lnTo>
                      <a:pt x="609" y="479"/>
                    </a:lnTo>
                    <a:lnTo>
                      <a:pt x="575" y="531"/>
                    </a:lnTo>
                    <a:lnTo>
                      <a:pt x="530" y="574"/>
                    </a:lnTo>
                    <a:lnTo>
                      <a:pt x="479" y="610"/>
                    </a:lnTo>
                    <a:lnTo>
                      <a:pt x="421" y="634"/>
                    </a:lnTo>
                    <a:lnTo>
                      <a:pt x="357" y="647"/>
                    </a:lnTo>
                    <a:lnTo>
                      <a:pt x="324" y="648"/>
                    </a:lnTo>
                    <a:lnTo>
                      <a:pt x="290" y="647"/>
                    </a:lnTo>
                    <a:lnTo>
                      <a:pt x="228" y="634"/>
                    </a:lnTo>
                    <a:lnTo>
                      <a:pt x="170" y="610"/>
                    </a:lnTo>
                    <a:lnTo>
                      <a:pt x="117" y="574"/>
                    </a:lnTo>
                    <a:lnTo>
                      <a:pt x="74" y="531"/>
                    </a:lnTo>
                    <a:lnTo>
                      <a:pt x="39" y="479"/>
                    </a:lnTo>
                    <a:lnTo>
                      <a:pt x="14" y="420"/>
                    </a:lnTo>
                    <a:lnTo>
                      <a:pt x="1" y="357"/>
                    </a:lnTo>
                    <a:lnTo>
                      <a:pt x="0" y="324"/>
                    </a:lnTo>
                    <a:lnTo>
                      <a:pt x="1" y="290"/>
                    </a:lnTo>
                    <a:lnTo>
                      <a:pt x="14" y="228"/>
                    </a:lnTo>
                    <a:lnTo>
                      <a:pt x="39" y="169"/>
                    </a:lnTo>
                    <a:lnTo>
                      <a:pt x="74" y="117"/>
                    </a:lnTo>
                    <a:lnTo>
                      <a:pt x="117" y="73"/>
                    </a:lnTo>
                    <a:lnTo>
                      <a:pt x="170" y="38"/>
                    </a:lnTo>
                    <a:lnTo>
                      <a:pt x="228" y="14"/>
                    </a:lnTo>
                    <a:lnTo>
                      <a:pt x="290" y="1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88"/>
              <p:cNvSpPr>
                <a:spLocks noEditPoints="1"/>
              </p:cNvSpPr>
              <p:nvPr/>
            </p:nvSpPr>
            <p:spPr bwMode="auto">
              <a:xfrm>
                <a:off x="6271" y="4205"/>
                <a:ext cx="115" cy="115"/>
              </a:xfrm>
              <a:custGeom>
                <a:avLst/>
                <a:gdLst>
                  <a:gd name="T0" fmla="*/ 439 w 918"/>
                  <a:gd name="T1" fmla="*/ 270 h 918"/>
                  <a:gd name="T2" fmla="*/ 368 w 918"/>
                  <a:gd name="T3" fmla="*/ 292 h 918"/>
                  <a:gd name="T4" fmla="*/ 312 w 918"/>
                  <a:gd name="T5" fmla="*/ 337 h 918"/>
                  <a:gd name="T6" fmla="*/ 277 w 918"/>
                  <a:gd name="T7" fmla="*/ 401 h 918"/>
                  <a:gd name="T8" fmla="*/ 270 w 918"/>
                  <a:gd name="T9" fmla="*/ 459 h 918"/>
                  <a:gd name="T10" fmla="*/ 277 w 918"/>
                  <a:gd name="T11" fmla="*/ 517 h 918"/>
                  <a:gd name="T12" fmla="*/ 312 w 918"/>
                  <a:gd name="T13" fmla="*/ 580 h 918"/>
                  <a:gd name="T14" fmla="*/ 368 w 918"/>
                  <a:gd name="T15" fmla="*/ 626 h 918"/>
                  <a:gd name="T16" fmla="*/ 439 w 918"/>
                  <a:gd name="T17" fmla="*/ 647 h 918"/>
                  <a:gd name="T18" fmla="*/ 479 w 918"/>
                  <a:gd name="T19" fmla="*/ 647 h 918"/>
                  <a:gd name="T20" fmla="*/ 551 w 918"/>
                  <a:gd name="T21" fmla="*/ 626 h 918"/>
                  <a:gd name="T22" fmla="*/ 607 w 918"/>
                  <a:gd name="T23" fmla="*/ 580 h 918"/>
                  <a:gd name="T24" fmla="*/ 640 w 918"/>
                  <a:gd name="T25" fmla="*/ 517 h 918"/>
                  <a:gd name="T26" fmla="*/ 648 w 918"/>
                  <a:gd name="T27" fmla="*/ 459 h 918"/>
                  <a:gd name="T28" fmla="*/ 640 w 918"/>
                  <a:gd name="T29" fmla="*/ 401 h 918"/>
                  <a:gd name="T30" fmla="*/ 607 w 918"/>
                  <a:gd name="T31" fmla="*/ 337 h 918"/>
                  <a:gd name="T32" fmla="*/ 551 w 918"/>
                  <a:gd name="T33" fmla="*/ 292 h 918"/>
                  <a:gd name="T34" fmla="*/ 479 w 918"/>
                  <a:gd name="T35" fmla="*/ 270 h 918"/>
                  <a:gd name="T36" fmla="*/ 459 w 918"/>
                  <a:gd name="T37" fmla="*/ 918 h 918"/>
                  <a:gd name="T38" fmla="*/ 321 w 918"/>
                  <a:gd name="T39" fmla="*/ 899 h 918"/>
                  <a:gd name="T40" fmla="*/ 165 w 918"/>
                  <a:gd name="T41" fmla="*/ 815 h 918"/>
                  <a:gd name="T42" fmla="*/ 55 w 918"/>
                  <a:gd name="T43" fmla="*/ 680 h 918"/>
                  <a:gd name="T44" fmla="*/ 2 w 918"/>
                  <a:gd name="T45" fmla="*/ 506 h 918"/>
                  <a:gd name="T46" fmla="*/ 2 w 918"/>
                  <a:gd name="T47" fmla="*/ 411 h 918"/>
                  <a:gd name="T48" fmla="*/ 55 w 918"/>
                  <a:gd name="T49" fmla="*/ 238 h 918"/>
                  <a:gd name="T50" fmla="*/ 165 w 918"/>
                  <a:gd name="T51" fmla="*/ 103 h 918"/>
                  <a:gd name="T52" fmla="*/ 321 w 918"/>
                  <a:gd name="T53" fmla="*/ 19 h 918"/>
                  <a:gd name="T54" fmla="*/ 459 w 918"/>
                  <a:gd name="T55" fmla="*/ 0 h 918"/>
                  <a:gd name="T56" fmla="*/ 597 w 918"/>
                  <a:gd name="T57" fmla="*/ 19 h 918"/>
                  <a:gd name="T58" fmla="*/ 752 w 918"/>
                  <a:gd name="T59" fmla="*/ 103 h 918"/>
                  <a:gd name="T60" fmla="*/ 864 w 918"/>
                  <a:gd name="T61" fmla="*/ 238 h 918"/>
                  <a:gd name="T62" fmla="*/ 916 w 918"/>
                  <a:gd name="T63" fmla="*/ 411 h 918"/>
                  <a:gd name="T64" fmla="*/ 916 w 918"/>
                  <a:gd name="T65" fmla="*/ 506 h 918"/>
                  <a:gd name="T66" fmla="*/ 864 w 918"/>
                  <a:gd name="T67" fmla="*/ 680 h 918"/>
                  <a:gd name="T68" fmla="*/ 752 w 918"/>
                  <a:gd name="T69" fmla="*/ 815 h 918"/>
                  <a:gd name="T70" fmla="*/ 597 w 918"/>
                  <a:gd name="T71" fmla="*/ 899 h 918"/>
                  <a:gd name="T72" fmla="*/ 459 w 918"/>
                  <a:gd name="T73" fmla="*/ 918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18" h="918">
                    <a:moveTo>
                      <a:pt x="459" y="269"/>
                    </a:moveTo>
                    <a:lnTo>
                      <a:pt x="439" y="270"/>
                    </a:lnTo>
                    <a:lnTo>
                      <a:pt x="401" y="277"/>
                    </a:lnTo>
                    <a:lnTo>
                      <a:pt x="368" y="292"/>
                    </a:lnTo>
                    <a:lnTo>
                      <a:pt x="337" y="312"/>
                    </a:lnTo>
                    <a:lnTo>
                      <a:pt x="312" y="337"/>
                    </a:lnTo>
                    <a:lnTo>
                      <a:pt x="292" y="367"/>
                    </a:lnTo>
                    <a:lnTo>
                      <a:pt x="277" y="401"/>
                    </a:lnTo>
                    <a:lnTo>
                      <a:pt x="270" y="439"/>
                    </a:lnTo>
                    <a:lnTo>
                      <a:pt x="270" y="459"/>
                    </a:lnTo>
                    <a:lnTo>
                      <a:pt x="270" y="479"/>
                    </a:lnTo>
                    <a:lnTo>
                      <a:pt x="277" y="517"/>
                    </a:lnTo>
                    <a:lnTo>
                      <a:pt x="292" y="551"/>
                    </a:lnTo>
                    <a:lnTo>
                      <a:pt x="312" y="580"/>
                    </a:lnTo>
                    <a:lnTo>
                      <a:pt x="337" y="606"/>
                    </a:lnTo>
                    <a:lnTo>
                      <a:pt x="368" y="626"/>
                    </a:lnTo>
                    <a:lnTo>
                      <a:pt x="401" y="640"/>
                    </a:lnTo>
                    <a:lnTo>
                      <a:pt x="439" y="647"/>
                    </a:lnTo>
                    <a:lnTo>
                      <a:pt x="459" y="648"/>
                    </a:lnTo>
                    <a:lnTo>
                      <a:pt x="479" y="647"/>
                    </a:lnTo>
                    <a:lnTo>
                      <a:pt x="516" y="640"/>
                    </a:lnTo>
                    <a:lnTo>
                      <a:pt x="551" y="626"/>
                    </a:lnTo>
                    <a:lnTo>
                      <a:pt x="581" y="606"/>
                    </a:lnTo>
                    <a:lnTo>
                      <a:pt x="607" y="580"/>
                    </a:lnTo>
                    <a:lnTo>
                      <a:pt x="626" y="551"/>
                    </a:lnTo>
                    <a:lnTo>
                      <a:pt x="640" y="517"/>
                    </a:lnTo>
                    <a:lnTo>
                      <a:pt x="647" y="479"/>
                    </a:lnTo>
                    <a:lnTo>
                      <a:pt x="648" y="459"/>
                    </a:lnTo>
                    <a:lnTo>
                      <a:pt x="647" y="439"/>
                    </a:lnTo>
                    <a:lnTo>
                      <a:pt x="640" y="401"/>
                    </a:lnTo>
                    <a:lnTo>
                      <a:pt x="626" y="367"/>
                    </a:lnTo>
                    <a:lnTo>
                      <a:pt x="607" y="337"/>
                    </a:lnTo>
                    <a:lnTo>
                      <a:pt x="581" y="312"/>
                    </a:lnTo>
                    <a:lnTo>
                      <a:pt x="551" y="292"/>
                    </a:lnTo>
                    <a:lnTo>
                      <a:pt x="516" y="277"/>
                    </a:lnTo>
                    <a:lnTo>
                      <a:pt x="479" y="270"/>
                    </a:lnTo>
                    <a:lnTo>
                      <a:pt x="459" y="269"/>
                    </a:lnTo>
                    <a:close/>
                    <a:moveTo>
                      <a:pt x="459" y="918"/>
                    </a:moveTo>
                    <a:lnTo>
                      <a:pt x="411" y="917"/>
                    </a:lnTo>
                    <a:lnTo>
                      <a:pt x="321" y="899"/>
                    </a:lnTo>
                    <a:lnTo>
                      <a:pt x="239" y="864"/>
                    </a:lnTo>
                    <a:lnTo>
                      <a:pt x="165" y="815"/>
                    </a:lnTo>
                    <a:lnTo>
                      <a:pt x="103" y="753"/>
                    </a:lnTo>
                    <a:lnTo>
                      <a:pt x="55" y="680"/>
                    </a:lnTo>
                    <a:lnTo>
                      <a:pt x="19" y="597"/>
                    </a:lnTo>
                    <a:lnTo>
                      <a:pt x="2" y="506"/>
                    </a:lnTo>
                    <a:lnTo>
                      <a:pt x="0" y="459"/>
                    </a:lnTo>
                    <a:lnTo>
                      <a:pt x="2" y="411"/>
                    </a:lnTo>
                    <a:lnTo>
                      <a:pt x="19" y="321"/>
                    </a:lnTo>
                    <a:lnTo>
                      <a:pt x="55" y="238"/>
                    </a:lnTo>
                    <a:lnTo>
                      <a:pt x="103" y="165"/>
                    </a:lnTo>
                    <a:lnTo>
                      <a:pt x="165" y="103"/>
                    </a:lnTo>
                    <a:lnTo>
                      <a:pt x="239" y="53"/>
                    </a:lnTo>
                    <a:lnTo>
                      <a:pt x="321" y="19"/>
                    </a:lnTo>
                    <a:lnTo>
                      <a:pt x="411" y="1"/>
                    </a:lnTo>
                    <a:lnTo>
                      <a:pt x="459" y="0"/>
                    </a:lnTo>
                    <a:lnTo>
                      <a:pt x="506" y="1"/>
                    </a:lnTo>
                    <a:lnTo>
                      <a:pt x="597" y="19"/>
                    </a:lnTo>
                    <a:lnTo>
                      <a:pt x="679" y="53"/>
                    </a:lnTo>
                    <a:lnTo>
                      <a:pt x="752" y="103"/>
                    </a:lnTo>
                    <a:lnTo>
                      <a:pt x="815" y="165"/>
                    </a:lnTo>
                    <a:lnTo>
                      <a:pt x="864" y="238"/>
                    </a:lnTo>
                    <a:lnTo>
                      <a:pt x="898" y="321"/>
                    </a:lnTo>
                    <a:lnTo>
                      <a:pt x="916" y="411"/>
                    </a:lnTo>
                    <a:lnTo>
                      <a:pt x="918" y="459"/>
                    </a:lnTo>
                    <a:lnTo>
                      <a:pt x="916" y="506"/>
                    </a:lnTo>
                    <a:lnTo>
                      <a:pt x="898" y="597"/>
                    </a:lnTo>
                    <a:lnTo>
                      <a:pt x="864" y="680"/>
                    </a:lnTo>
                    <a:lnTo>
                      <a:pt x="815" y="753"/>
                    </a:lnTo>
                    <a:lnTo>
                      <a:pt x="752" y="815"/>
                    </a:lnTo>
                    <a:lnTo>
                      <a:pt x="679" y="864"/>
                    </a:lnTo>
                    <a:lnTo>
                      <a:pt x="597" y="899"/>
                    </a:lnTo>
                    <a:lnTo>
                      <a:pt x="506" y="917"/>
                    </a:lnTo>
                    <a:lnTo>
                      <a:pt x="459" y="918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89"/>
              <p:cNvSpPr>
                <a:spLocks/>
              </p:cNvSpPr>
              <p:nvPr/>
            </p:nvSpPr>
            <p:spPr bwMode="auto">
              <a:xfrm>
                <a:off x="6328" y="3280"/>
                <a:ext cx="252" cy="246"/>
              </a:xfrm>
              <a:custGeom>
                <a:avLst/>
                <a:gdLst>
                  <a:gd name="T0" fmla="*/ 2012 w 2012"/>
                  <a:gd name="T1" fmla="*/ 1974 h 1974"/>
                  <a:gd name="T2" fmla="*/ 1742 w 2012"/>
                  <a:gd name="T3" fmla="*/ 1974 h 1974"/>
                  <a:gd name="T4" fmla="*/ 1742 w 2012"/>
                  <a:gd name="T5" fmla="*/ 662 h 1974"/>
                  <a:gd name="T6" fmla="*/ 1740 w 2012"/>
                  <a:gd name="T7" fmla="*/ 623 h 1974"/>
                  <a:gd name="T8" fmla="*/ 1725 w 2012"/>
                  <a:gd name="T9" fmla="*/ 546 h 1974"/>
                  <a:gd name="T10" fmla="*/ 1695 w 2012"/>
                  <a:gd name="T11" fmla="*/ 476 h 1974"/>
                  <a:gd name="T12" fmla="*/ 1652 w 2012"/>
                  <a:gd name="T13" fmla="*/ 413 h 1974"/>
                  <a:gd name="T14" fmla="*/ 1600 w 2012"/>
                  <a:gd name="T15" fmla="*/ 360 h 1974"/>
                  <a:gd name="T16" fmla="*/ 1537 w 2012"/>
                  <a:gd name="T17" fmla="*/ 318 h 1974"/>
                  <a:gd name="T18" fmla="*/ 1467 w 2012"/>
                  <a:gd name="T19" fmla="*/ 287 h 1974"/>
                  <a:gd name="T20" fmla="*/ 1390 w 2012"/>
                  <a:gd name="T21" fmla="*/ 272 h 1974"/>
                  <a:gd name="T22" fmla="*/ 1351 w 2012"/>
                  <a:gd name="T23" fmla="*/ 271 h 1974"/>
                  <a:gd name="T24" fmla="*/ 0 w 2012"/>
                  <a:gd name="T25" fmla="*/ 271 h 1974"/>
                  <a:gd name="T26" fmla="*/ 0 w 2012"/>
                  <a:gd name="T27" fmla="*/ 0 h 1974"/>
                  <a:gd name="T28" fmla="*/ 1351 w 2012"/>
                  <a:gd name="T29" fmla="*/ 0 h 1974"/>
                  <a:gd name="T30" fmla="*/ 1384 w 2012"/>
                  <a:gd name="T31" fmla="*/ 1 h 1974"/>
                  <a:gd name="T32" fmla="*/ 1451 w 2012"/>
                  <a:gd name="T33" fmla="*/ 7 h 1974"/>
                  <a:gd name="T34" fmla="*/ 1516 w 2012"/>
                  <a:gd name="T35" fmla="*/ 21 h 1974"/>
                  <a:gd name="T36" fmla="*/ 1577 w 2012"/>
                  <a:gd name="T37" fmla="*/ 40 h 1974"/>
                  <a:gd name="T38" fmla="*/ 1637 w 2012"/>
                  <a:gd name="T39" fmla="*/ 65 h 1974"/>
                  <a:gd name="T40" fmla="*/ 1693 w 2012"/>
                  <a:gd name="T41" fmla="*/ 97 h 1974"/>
                  <a:gd name="T42" fmla="*/ 1746 w 2012"/>
                  <a:gd name="T43" fmla="*/ 132 h 1974"/>
                  <a:gd name="T44" fmla="*/ 1795 w 2012"/>
                  <a:gd name="T45" fmla="*/ 173 h 1974"/>
                  <a:gd name="T46" fmla="*/ 1840 w 2012"/>
                  <a:gd name="T47" fmla="*/ 217 h 1974"/>
                  <a:gd name="T48" fmla="*/ 1880 w 2012"/>
                  <a:gd name="T49" fmla="*/ 267 h 1974"/>
                  <a:gd name="T50" fmla="*/ 1916 w 2012"/>
                  <a:gd name="T51" fmla="*/ 320 h 1974"/>
                  <a:gd name="T52" fmla="*/ 1947 w 2012"/>
                  <a:gd name="T53" fmla="*/ 375 h 1974"/>
                  <a:gd name="T54" fmla="*/ 1972 w 2012"/>
                  <a:gd name="T55" fmla="*/ 435 h 1974"/>
                  <a:gd name="T56" fmla="*/ 1992 w 2012"/>
                  <a:gd name="T57" fmla="*/ 497 h 1974"/>
                  <a:gd name="T58" fmla="*/ 2005 w 2012"/>
                  <a:gd name="T59" fmla="*/ 562 h 1974"/>
                  <a:gd name="T60" fmla="*/ 2011 w 2012"/>
                  <a:gd name="T61" fmla="*/ 629 h 1974"/>
                  <a:gd name="T62" fmla="*/ 2012 w 2012"/>
                  <a:gd name="T63" fmla="*/ 662 h 1974"/>
                  <a:gd name="T64" fmla="*/ 2012 w 2012"/>
                  <a:gd name="T65" fmla="*/ 1974 h 1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12" h="1974">
                    <a:moveTo>
                      <a:pt x="2012" y="1974"/>
                    </a:moveTo>
                    <a:lnTo>
                      <a:pt x="1742" y="1974"/>
                    </a:lnTo>
                    <a:lnTo>
                      <a:pt x="1742" y="662"/>
                    </a:lnTo>
                    <a:lnTo>
                      <a:pt x="1740" y="623"/>
                    </a:lnTo>
                    <a:lnTo>
                      <a:pt x="1725" y="546"/>
                    </a:lnTo>
                    <a:lnTo>
                      <a:pt x="1695" y="476"/>
                    </a:lnTo>
                    <a:lnTo>
                      <a:pt x="1652" y="413"/>
                    </a:lnTo>
                    <a:lnTo>
                      <a:pt x="1600" y="360"/>
                    </a:lnTo>
                    <a:lnTo>
                      <a:pt x="1537" y="318"/>
                    </a:lnTo>
                    <a:lnTo>
                      <a:pt x="1467" y="287"/>
                    </a:lnTo>
                    <a:lnTo>
                      <a:pt x="1390" y="272"/>
                    </a:lnTo>
                    <a:lnTo>
                      <a:pt x="1351" y="271"/>
                    </a:lnTo>
                    <a:lnTo>
                      <a:pt x="0" y="271"/>
                    </a:lnTo>
                    <a:lnTo>
                      <a:pt x="0" y="0"/>
                    </a:lnTo>
                    <a:lnTo>
                      <a:pt x="1351" y="0"/>
                    </a:lnTo>
                    <a:lnTo>
                      <a:pt x="1384" y="1"/>
                    </a:lnTo>
                    <a:lnTo>
                      <a:pt x="1451" y="7"/>
                    </a:lnTo>
                    <a:lnTo>
                      <a:pt x="1516" y="21"/>
                    </a:lnTo>
                    <a:lnTo>
                      <a:pt x="1577" y="40"/>
                    </a:lnTo>
                    <a:lnTo>
                      <a:pt x="1637" y="65"/>
                    </a:lnTo>
                    <a:lnTo>
                      <a:pt x="1693" y="97"/>
                    </a:lnTo>
                    <a:lnTo>
                      <a:pt x="1746" y="132"/>
                    </a:lnTo>
                    <a:lnTo>
                      <a:pt x="1795" y="173"/>
                    </a:lnTo>
                    <a:lnTo>
                      <a:pt x="1840" y="217"/>
                    </a:lnTo>
                    <a:lnTo>
                      <a:pt x="1880" y="267"/>
                    </a:lnTo>
                    <a:lnTo>
                      <a:pt x="1916" y="320"/>
                    </a:lnTo>
                    <a:lnTo>
                      <a:pt x="1947" y="375"/>
                    </a:lnTo>
                    <a:lnTo>
                      <a:pt x="1972" y="435"/>
                    </a:lnTo>
                    <a:lnTo>
                      <a:pt x="1992" y="497"/>
                    </a:lnTo>
                    <a:lnTo>
                      <a:pt x="2005" y="562"/>
                    </a:lnTo>
                    <a:lnTo>
                      <a:pt x="2011" y="629"/>
                    </a:lnTo>
                    <a:lnTo>
                      <a:pt x="2012" y="662"/>
                    </a:lnTo>
                    <a:lnTo>
                      <a:pt x="2012" y="19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90"/>
              <p:cNvSpPr>
                <a:spLocks/>
              </p:cNvSpPr>
              <p:nvPr/>
            </p:nvSpPr>
            <p:spPr bwMode="auto">
              <a:xfrm>
                <a:off x="6288" y="3256"/>
                <a:ext cx="81" cy="81"/>
              </a:xfrm>
              <a:custGeom>
                <a:avLst/>
                <a:gdLst>
                  <a:gd name="T0" fmla="*/ 324 w 648"/>
                  <a:gd name="T1" fmla="*/ 0 h 649"/>
                  <a:gd name="T2" fmla="*/ 357 w 648"/>
                  <a:gd name="T3" fmla="*/ 1 h 649"/>
                  <a:gd name="T4" fmla="*/ 421 w 648"/>
                  <a:gd name="T5" fmla="*/ 14 h 649"/>
                  <a:gd name="T6" fmla="*/ 479 w 648"/>
                  <a:gd name="T7" fmla="*/ 39 h 649"/>
                  <a:gd name="T8" fmla="*/ 530 w 648"/>
                  <a:gd name="T9" fmla="*/ 74 h 649"/>
                  <a:gd name="T10" fmla="*/ 575 w 648"/>
                  <a:gd name="T11" fmla="*/ 117 h 649"/>
                  <a:gd name="T12" fmla="*/ 609 w 648"/>
                  <a:gd name="T13" fmla="*/ 170 h 649"/>
                  <a:gd name="T14" fmla="*/ 634 w 648"/>
                  <a:gd name="T15" fmla="*/ 228 h 649"/>
                  <a:gd name="T16" fmla="*/ 647 w 648"/>
                  <a:gd name="T17" fmla="*/ 291 h 649"/>
                  <a:gd name="T18" fmla="*/ 648 w 648"/>
                  <a:gd name="T19" fmla="*/ 324 h 649"/>
                  <a:gd name="T20" fmla="*/ 647 w 648"/>
                  <a:gd name="T21" fmla="*/ 358 h 649"/>
                  <a:gd name="T22" fmla="*/ 634 w 648"/>
                  <a:gd name="T23" fmla="*/ 421 h 649"/>
                  <a:gd name="T24" fmla="*/ 609 w 648"/>
                  <a:gd name="T25" fmla="*/ 479 h 649"/>
                  <a:gd name="T26" fmla="*/ 575 w 648"/>
                  <a:gd name="T27" fmla="*/ 531 h 649"/>
                  <a:gd name="T28" fmla="*/ 530 w 648"/>
                  <a:gd name="T29" fmla="*/ 576 h 649"/>
                  <a:gd name="T30" fmla="*/ 479 w 648"/>
                  <a:gd name="T31" fmla="*/ 610 h 649"/>
                  <a:gd name="T32" fmla="*/ 421 w 648"/>
                  <a:gd name="T33" fmla="*/ 634 h 649"/>
                  <a:gd name="T34" fmla="*/ 357 w 648"/>
                  <a:gd name="T35" fmla="*/ 647 h 649"/>
                  <a:gd name="T36" fmla="*/ 324 w 648"/>
                  <a:gd name="T37" fmla="*/ 649 h 649"/>
                  <a:gd name="T38" fmla="*/ 290 w 648"/>
                  <a:gd name="T39" fmla="*/ 647 h 649"/>
                  <a:gd name="T40" fmla="*/ 228 w 648"/>
                  <a:gd name="T41" fmla="*/ 634 h 649"/>
                  <a:gd name="T42" fmla="*/ 170 w 648"/>
                  <a:gd name="T43" fmla="*/ 610 h 649"/>
                  <a:gd name="T44" fmla="*/ 117 w 648"/>
                  <a:gd name="T45" fmla="*/ 576 h 649"/>
                  <a:gd name="T46" fmla="*/ 74 w 648"/>
                  <a:gd name="T47" fmla="*/ 531 h 649"/>
                  <a:gd name="T48" fmla="*/ 39 w 648"/>
                  <a:gd name="T49" fmla="*/ 479 h 649"/>
                  <a:gd name="T50" fmla="*/ 14 w 648"/>
                  <a:gd name="T51" fmla="*/ 421 h 649"/>
                  <a:gd name="T52" fmla="*/ 1 w 648"/>
                  <a:gd name="T53" fmla="*/ 358 h 649"/>
                  <a:gd name="T54" fmla="*/ 0 w 648"/>
                  <a:gd name="T55" fmla="*/ 324 h 649"/>
                  <a:gd name="T56" fmla="*/ 1 w 648"/>
                  <a:gd name="T57" fmla="*/ 291 h 649"/>
                  <a:gd name="T58" fmla="*/ 14 w 648"/>
                  <a:gd name="T59" fmla="*/ 228 h 649"/>
                  <a:gd name="T60" fmla="*/ 39 w 648"/>
                  <a:gd name="T61" fmla="*/ 170 h 649"/>
                  <a:gd name="T62" fmla="*/ 74 w 648"/>
                  <a:gd name="T63" fmla="*/ 117 h 649"/>
                  <a:gd name="T64" fmla="*/ 117 w 648"/>
                  <a:gd name="T65" fmla="*/ 74 h 649"/>
                  <a:gd name="T66" fmla="*/ 170 w 648"/>
                  <a:gd name="T67" fmla="*/ 39 h 649"/>
                  <a:gd name="T68" fmla="*/ 228 w 648"/>
                  <a:gd name="T69" fmla="*/ 14 h 649"/>
                  <a:gd name="T70" fmla="*/ 290 w 648"/>
                  <a:gd name="T71" fmla="*/ 1 h 649"/>
                  <a:gd name="T72" fmla="*/ 324 w 648"/>
                  <a:gd name="T73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8" h="649">
                    <a:moveTo>
                      <a:pt x="324" y="0"/>
                    </a:moveTo>
                    <a:lnTo>
                      <a:pt x="357" y="1"/>
                    </a:lnTo>
                    <a:lnTo>
                      <a:pt x="421" y="14"/>
                    </a:lnTo>
                    <a:lnTo>
                      <a:pt x="479" y="39"/>
                    </a:lnTo>
                    <a:lnTo>
                      <a:pt x="530" y="74"/>
                    </a:lnTo>
                    <a:lnTo>
                      <a:pt x="575" y="117"/>
                    </a:lnTo>
                    <a:lnTo>
                      <a:pt x="609" y="170"/>
                    </a:lnTo>
                    <a:lnTo>
                      <a:pt x="634" y="228"/>
                    </a:lnTo>
                    <a:lnTo>
                      <a:pt x="647" y="291"/>
                    </a:lnTo>
                    <a:lnTo>
                      <a:pt x="648" y="324"/>
                    </a:lnTo>
                    <a:lnTo>
                      <a:pt x="647" y="358"/>
                    </a:lnTo>
                    <a:lnTo>
                      <a:pt x="634" y="421"/>
                    </a:lnTo>
                    <a:lnTo>
                      <a:pt x="609" y="479"/>
                    </a:lnTo>
                    <a:lnTo>
                      <a:pt x="575" y="531"/>
                    </a:lnTo>
                    <a:lnTo>
                      <a:pt x="530" y="576"/>
                    </a:lnTo>
                    <a:lnTo>
                      <a:pt x="479" y="610"/>
                    </a:lnTo>
                    <a:lnTo>
                      <a:pt x="421" y="634"/>
                    </a:lnTo>
                    <a:lnTo>
                      <a:pt x="357" y="647"/>
                    </a:lnTo>
                    <a:lnTo>
                      <a:pt x="324" y="649"/>
                    </a:lnTo>
                    <a:lnTo>
                      <a:pt x="290" y="647"/>
                    </a:lnTo>
                    <a:lnTo>
                      <a:pt x="228" y="634"/>
                    </a:lnTo>
                    <a:lnTo>
                      <a:pt x="170" y="610"/>
                    </a:lnTo>
                    <a:lnTo>
                      <a:pt x="117" y="576"/>
                    </a:lnTo>
                    <a:lnTo>
                      <a:pt x="74" y="531"/>
                    </a:lnTo>
                    <a:lnTo>
                      <a:pt x="39" y="479"/>
                    </a:lnTo>
                    <a:lnTo>
                      <a:pt x="14" y="421"/>
                    </a:lnTo>
                    <a:lnTo>
                      <a:pt x="1" y="358"/>
                    </a:lnTo>
                    <a:lnTo>
                      <a:pt x="0" y="324"/>
                    </a:lnTo>
                    <a:lnTo>
                      <a:pt x="1" y="291"/>
                    </a:lnTo>
                    <a:lnTo>
                      <a:pt x="14" y="228"/>
                    </a:lnTo>
                    <a:lnTo>
                      <a:pt x="39" y="170"/>
                    </a:lnTo>
                    <a:lnTo>
                      <a:pt x="74" y="117"/>
                    </a:lnTo>
                    <a:lnTo>
                      <a:pt x="117" y="74"/>
                    </a:lnTo>
                    <a:lnTo>
                      <a:pt x="170" y="39"/>
                    </a:lnTo>
                    <a:lnTo>
                      <a:pt x="228" y="14"/>
                    </a:lnTo>
                    <a:lnTo>
                      <a:pt x="290" y="1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91"/>
              <p:cNvSpPr>
                <a:spLocks noEditPoints="1"/>
              </p:cNvSpPr>
              <p:nvPr/>
            </p:nvSpPr>
            <p:spPr bwMode="auto">
              <a:xfrm>
                <a:off x="6271" y="3239"/>
                <a:ext cx="115" cy="115"/>
              </a:xfrm>
              <a:custGeom>
                <a:avLst/>
                <a:gdLst>
                  <a:gd name="T0" fmla="*/ 439 w 918"/>
                  <a:gd name="T1" fmla="*/ 271 h 919"/>
                  <a:gd name="T2" fmla="*/ 368 w 918"/>
                  <a:gd name="T3" fmla="*/ 292 h 919"/>
                  <a:gd name="T4" fmla="*/ 312 w 918"/>
                  <a:gd name="T5" fmla="*/ 338 h 919"/>
                  <a:gd name="T6" fmla="*/ 277 w 918"/>
                  <a:gd name="T7" fmla="*/ 401 h 919"/>
                  <a:gd name="T8" fmla="*/ 270 w 918"/>
                  <a:gd name="T9" fmla="*/ 459 h 919"/>
                  <a:gd name="T10" fmla="*/ 277 w 918"/>
                  <a:gd name="T11" fmla="*/ 517 h 919"/>
                  <a:gd name="T12" fmla="*/ 312 w 918"/>
                  <a:gd name="T13" fmla="*/ 582 h 919"/>
                  <a:gd name="T14" fmla="*/ 368 w 918"/>
                  <a:gd name="T15" fmla="*/ 626 h 919"/>
                  <a:gd name="T16" fmla="*/ 439 w 918"/>
                  <a:gd name="T17" fmla="*/ 648 h 919"/>
                  <a:gd name="T18" fmla="*/ 479 w 918"/>
                  <a:gd name="T19" fmla="*/ 648 h 919"/>
                  <a:gd name="T20" fmla="*/ 551 w 918"/>
                  <a:gd name="T21" fmla="*/ 626 h 919"/>
                  <a:gd name="T22" fmla="*/ 607 w 918"/>
                  <a:gd name="T23" fmla="*/ 582 h 919"/>
                  <a:gd name="T24" fmla="*/ 640 w 918"/>
                  <a:gd name="T25" fmla="*/ 517 h 919"/>
                  <a:gd name="T26" fmla="*/ 648 w 918"/>
                  <a:gd name="T27" fmla="*/ 459 h 919"/>
                  <a:gd name="T28" fmla="*/ 640 w 918"/>
                  <a:gd name="T29" fmla="*/ 401 h 919"/>
                  <a:gd name="T30" fmla="*/ 607 w 918"/>
                  <a:gd name="T31" fmla="*/ 338 h 919"/>
                  <a:gd name="T32" fmla="*/ 551 w 918"/>
                  <a:gd name="T33" fmla="*/ 292 h 919"/>
                  <a:gd name="T34" fmla="*/ 479 w 918"/>
                  <a:gd name="T35" fmla="*/ 271 h 919"/>
                  <a:gd name="T36" fmla="*/ 459 w 918"/>
                  <a:gd name="T37" fmla="*/ 919 h 919"/>
                  <a:gd name="T38" fmla="*/ 321 w 918"/>
                  <a:gd name="T39" fmla="*/ 899 h 919"/>
                  <a:gd name="T40" fmla="*/ 165 w 918"/>
                  <a:gd name="T41" fmla="*/ 816 h 919"/>
                  <a:gd name="T42" fmla="*/ 55 w 918"/>
                  <a:gd name="T43" fmla="*/ 680 h 919"/>
                  <a:gd name="T44" fmla="*/ 2 w 918"/>
                  <a:gd name="T45" fmla="*/ 507 h 919"/>
                  <a:gd name="T46" fmla="*/ 2 w 918"/>
                  <a:gd name="T47" fmla="*/ 412 h 919"/>
                  <a:gd name="T48" fmla="*/ 55 w 918"/>
                  <a:gd name="T49" fmla="*/ 239 h 919"/>
                  <a:gd name="T50" fmla="*/ 165 w 918"/>
                  <a:gd name="T51" fmla="*/ 103 h 919"/>
                  <a:gd name="T52" fmla="*/ 321 w 918"/>
                  <a:gd name="T53" fmla="*/ 19 h 919"/>
                  <a:gd name="T54" fmla="*/ 459 w 918"/>
                  <a:gd name="T55" fmla="*/ 0 h 919"/>
                  <a:gd name="T56" fmla="*/ 597 w 918"/>
                  <a:gd name="T57" fmla="*/ 19 h 919"/>
                  <a:gd name="T58" fmla="*/ 752 w 918"/>
                  <a:gd name="T59" fmla="*/ 103 h 919"/>
                  <a:gd name="T60" fmla="*/ 864 w 918"/>
                  <a:gd name="T61" fmla="*/ 239 h 919"/>
                  <a:gd name="T62" fmla="*/ 916 w 918"/>
                  <a:gd name="T63" fmla="*/ 412 h 919"/>
                  <a:gd name="T64" fmla="*/ 916 w 918"/>
                  <a:gd name="T65" fmla="*/ 507 h 919"/>
                  <a:gd name="T66" fmla="*/ 864 w 918"/>
                  <a:gd name="T67" fmla="*/ 680 h 919"/>
                  <a:gd name="T68" fmla="*/ 752 w 918"/>
                  <a:gd name="T69" fmla="*/ 816 h 919"/>
                  <a:gd name="T70" fmla="*/ 597 w 918"/>
                  <a:gd name="T71" fmla="*/ 899 h 919"/>
                  <a:gd name="T72" fmla="*/ 459 w 918"/>
                  <a:gd name="T73" fmla="*/ 919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18" h="919">
                    <a:moveTo>
                      <a:pt x="459" y="271"/>
                    </a:moveTo>
                    <a:lnTo>
                      <a:pt x="439" y="271"/>
                    </a:lnTo>
                    <a:lnTo>
                      <a:pt x="401" y="278"/>
                    </a:lnTo>
                    <a:lnTo>
                      <a:pt x="368" y="292"/>
                    </a:lnTo>
                    <a:lnTo>
                      <a:pt x="337" y="312"/>
                    </a:lnTo>
                    <a:lnTo>
                      <a:pt x="312" y="338"/>
                    </a:lnTo>
                    <a:lnTo>
                      <a:pt x="292" y="368"/>
                    </a:lnTo>
                    <a:lnTo>
                      <a:pt x="277" y="401"/>
                    </a:lnTo>
                    <a:lnTo>
                      <a:pt x="270" y="440"/>
                    </a:lnTo>
                    <a:lnTo>
                      <a:pt x="270" y="459"/>
                    </a:lnTo>
                    <a:lnTo>
                      <a:pt x="270" y="479"/>
                    </a:lnTo>
                    <a:lnTo>
                      <a:pt x="277" y="517"/>
                    </a:lnTo>
                    <a:lnTo>
                      <a:pt x="292" y="551"/>
                    </a:lnTo>
                    <a:lnTo>
                      <a:pt x="312" y="582"/>
                    </a:lnTo>
                    <a:lnTo>
                      <a:pt x="337" y="607"/>
                    </a:lnTo>
                    <a:lnTo>
                      <a:pt x="368" y="626"/>
                    </a:lnTo>
                    <a:lnTo>
                      <a:pt x="401" y="641"/>
                    </a:lnTo>
                    <a:lnTo>
                      <a:pt x="439" y="648"/>
                    </a:lnTo>
                    <a:lnTo>
                      <a:pt x="459" y="649"/>
                    </a:lnTo>
                    <a:lnTo>
                      <a:pt x="479" y="648"/>
                    </a:lnTo>
                    <a:lnTo>
                      <a:pt x="516" y="641"/>
                    </a:lnTo>
                    <a:lnTo>
                      <a:pt x="551" y="626"/>
                    </a:lnTo>
                    <a:lnTo>
                      <a:pt x="581" y="607"/>
                    </a:lnTo>
                    <a:lnTo>
                      <a:pt x="607" y="582"/>
                    </a:lnTo>
                    <a:lnTo>
                      <a:pt x="626" y="551"/>
                    </a:lnTo>
                    <a:lnTo>
                      <a:pt x="640" y="517"/>
                    </a:lnTo>
                    <a:lnTo>
                      <a:pt x="647" y="479"/>
                    </a:lnTo>
                    <a:lnTo>
                      <a:pt x="648" y="459"/>
                    </a:lnTo>
                    <a:lnTo>
                      <a:pt x="647" y="440"/>
                    </a:lnTo>
                    <a:lnTo>
                      <a:pt x="640" y="401"/>
                    </a:lnTo>
                    <a:lnTo>
                      <a:pt x="626" y="368"/>
                    </a:lnTo>
                    <a:lnTo>
                      <a:pt x="607" y="338"/>
                    </a:lnTo>
                    <a:lnTo>
                      <a:pt x="581" y="312"/>
                    </a:lnTo>
                    <a:lnTo>
                      <a:pt x="551" y="292"/>
                    </a:lnTo>
                    <a:lnTo>
                      <a:pt x="516" y="278"/>
                    </a:lnTo>
                    <a:lnTo>
                      <a:pt x="479" y="271"/>
                    </a:lnTo>
                    <a:lnTo>
                      <a:pt x="459" y="271"/>
                    </a:lnTo>
                    <a:close/>
                    <a:moveTo>
                      <a:pt x="459" y="919"/>
                    </a:moveTo>
                    <a:lnTo>
                      <a:pt x="411" y="917"/>
                    </a:lnTo>
                    <a:lnTo>
                      <a:pt x="321" y="899"/>
                    </a:lnTo>
                    <a:lnTo>
                      <a:pt x="239" y="865"/>
                    </a:lnTo>
                    <a:lnTo>
                      <a:pt x="165" y="816"/>
                    </a:lnTo>
                    <a:lnTo>
                      <a:pt x="103" y="753"/>
                    </a:lnTo>
                    <a:lnTo>
                      <a:pt x="55" y="680"/>
                    </a:lnTo>
                    <a:lnTo>
                      <a:pt x="19" y="598"/>
                    </a:lnTo>
                    <a:lnTo>
                      <a:pt x="2" y="507"/>
                    </a:lnTo>
                    <a:lnTo>
                      <a:pt x="0" y="459"/>
                    </a:lnTo>
                    <a:lnTo>
                      <a:pt x="2" y="412"/>
                    </a:lnTo>
                    <a:lnTo>
                      <a:pt x="19" y="321"/>
                    </a:lnTo>
                    <a:lnTo>
                      <a:pt x="55" y="239"/>
                    </a:lnTo>
                    <a:lnTo>
                      <a:pt x="103" y="165"/>
                    </a:lnTo>
                    <a:lnTo>
                      <a:pt x="165" y="103"/>
                    </a:lnTo>
                    <a:lnTo>
                      <a:pt x="239" y="55"/>
                    </a:lnTo>
                    <a:lnTo>
                      <a:pt x="321" y="19"/>
                    </a:lnTo>
                    <a:lnTo>
                      <a:pt x="411" y="2"/>
                    </a:lnTo>
                    <a:lnTo>
                      <a:pt x="459" y="0"/>
                    </a:lnTo>
                    <a:lnTo>
                      <a:pt x="506" y="2"/>
                    </a:lnTo>
                    <a:lnTo>
                      <a:pt x="597" y="19"/>
                    </a:lnTo>
                    <a:lnTo>
                      <a:pt x="679" y="55"/>
                    </a:lnTo>
                    <a:lnTo>
                      <a:pt x="752" y="103"/>
                    </a:lnTo>
                    <a:lnTo>
                      <a:pt x="815" y="165"/>
                    </a:lnTo>
                    <a:lnTo>
                      <a:pt x="864" y="239"/>
                    </a:lnTo>
                    <a:lnTo>
                      <a:pt x="898" y="321"/>
                    </a:lnTo>
                    <a:lnTo>
                      <a:pt x="916" y="412"/>
                    </a:lnTo>
                    <a:lnTo>
                      <a:pt x="918" y="459"/>
                    </a:lnTo>
                    <a:lnTo>
                      <a:pt x="916" y="507"/>
                    </a:lnTo>
                    <a:lnTo>
                      <a:pt x="898" y="598"/>
                    </a:lnTo>
                    <a:lnTo>
                      <a:pt x="864" y="680"/>
                    </a:lnTo>
                    <a:lnTo>
                      <a:pt x="815" y="753"/>
                    </a:lnTo>
                    <a:lnTo>
                      <a:pt x="752" y="816"/>
                    </a:lnTo>
                    <a:lnTo>
                      <a:pt x="679" y="865"/>
                    </a:lnTo>
                    <a:lnTo>
                      <a:pt x="597" y="899"/>
                    </a:lnTo>
                    <a:lnTo>
                      <a:pt x="506" y="917"/>
                    </a:lnTo>
                    <a:lnTo>
                      <a:pt x="459" y="91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Rectangle 92"/>
              <p:cNvSpPr>
                <a:spLocks noChangeArrowheads="1"/>
              </p:cNvSpPr>
              <p:nvPr/>
            </p:nvSpPr>
            <p:spPr bwMode="auto">
              <a:xfrm>
                <a:off x="6804" y="3509"/>
                <a:ext cx="34" cy="1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93"/>
              <p:cNvSpPr>
                <a:spLocks noEditPoints="1"/>
              </p:cNvSpPr>
              <p:nvPr/>
            </p:nvSpPr>
            <p:spPr bwMode="auto">
              <a:xfrm>
                <a:off x="6804" y="3278"/>
                <a:ext cx="439" cy="198"/>
              </a:xfrm>
              <a:custGeom>
                <a:avLst/>
                <a:gdLst>
                  <a:gd name="T0" fmla="*/ 1351 w 3511"/>
                  <a:gd name="T1" fmla="*/ 270 h 1581"/>
                  <a:gd name="T2" fmla="*/ 1081 w 3511"/>
                  <a:gd name="T3" fmla="*/ 270 h 1581"/>
                  <a:gd name="T4" fmla="*/ 1081 w 3511"/>
                  <a:gd name="T5" fmla="*/ 0 h 1581"/>
                  <a:gd name="T6" fmla="*/ 1351 w 3511"/>
                  <a:gd name="T7" fmla="*/ 0 h 1581"/>
                  <a:gd name="T8" fmla="*/ 1351 w 3511"/>
                  <a:gd name="T9" fmla="*/ 270 h 1581"/>
                  <a:gd name="T10" fmla="*/ 1891 w 3511"/>
                  <a:gd name="T11" fmla="*/ 270 h 1581"/>
                  <a:gd name="T12" fmla="*/ 1621 w 3511"/>
                  <a:gd name="T13" fmla="*/ 270 h 1581"/>
                  <a:gd name="T14" fmla="*/ 1621 w 3511"/>
                  <a:gd name="T15" fmla="*/ 0 h 1581"/>
                  <a:gd name="T16" fmla="*/ 1891 w 3511"/>
                  <a:gd name="T17" fmla="*/ 0 h 1581"/>
                  <a:gd name="T18" fmla="*/ 1891 w 3511"/>
                  <a:gd name="T19" fmla="*/ 270 h 1581"/>
                  <a:gd name="T20" fmla="*/ 2431 w 3511"/>
                  <a:gd name="T21" fmla="*/ 270 h 1581"/>
                  <a:gd name="T22" fmla="*/ 2161 w 3511"/>
                  <a:gd name="T23" fmla="*/ 270 h 1581"/>
                  <a:gd name="T24" fmla="*/ 2161 w 3511"/>
                  <a:gd name="T25" fmla="*/ 0 h 1581"/>
                  <a:gd name="T26" fmla="*/ 2431 w 3511"/>
                  <a:gd name="T27" fmla="*/ 0 h 1581"/>
                  <a:gd name="T28" fmla="*/ 2431 w 3511"/>
                  <a:gd name="T29" fmla="*/ 270 h 1581"/>
                  <a:gd name="T30" fmla="*/ 2971 w 3511"/>
                  <a:gd name="T31" fmla="*/ 270 h 1581"/>
                  <a:gd name="T32" fmla="*/ 2701 w 3511"/>
                  <a:gd name="T33" fmla="*/ 270 h 1581"/>
                  <a:gd name="T34" fmla="*/ 2701 w 3511"/>
                  <a:gd name="T35" fmla="*/ 0 h 1581"/>
                  <a:gd name="T36" fmla="*/ 2971 w 3511"/>
                  <a:gd name="T37" fmla="*/ 0 h 1581"/>
                  <a:gd name="T38" fmla="*/ 2971 w 3511"/>
                  <a:gd name="T39" fmla="*/ 270 h 1581"/>
                  <a:gd name="T40" fmla="*/ 3511 w 3511"/>
                  <a:gd name="T41" fmla="*/ 270 h 1581"/>
                  <a:gd name="T42" fmla="*/ 3241 w 3511"/>
                  <a:gd name="T43" fmla="*/ 270 h 1581"/>
                  <a:gd name="T44" fmla="*/ 3241 w 3511"/>
                  <a:gd name="T45" fmla="*/ 0 h 1581"/>
                  <a:gd name="T46" fmla="*/ 3511 w 3511"/>
                  <a:gd name="T47" fmla="*/ 0 h 1581"/>
                  <a:gd name="T48" fmla="*/ 3511 w 3511"/>
                  <a:gd name="T49" fmla="*/ 270 h 1581"/>
                  <a:gd name="T50" fmla="*/ 567 w 3511"/>
                  <a:gd name="T51" fmla="*/ 284 h 1581"/>
                  <a:gd name="T52" fmla="*/ 501 w 3511"/>
                  <a:gd name="T53" fmla="*/ 27 h 1581"/>
                  <a:gd name="T54" fmla="*/ 541 w 3511"/>
                  <a:gd name="T55" fmla="*/ 18 h 1581"/>
                  <a:gd name="T56" fmla="*/ 622 w 3511"/>
                  <a:gd name="T57" fmla="*/ 13 h 1581"/>
                  <a:gd name="T58" fmla="*/ 663 w 3511"/>
                  <a:gd name="T59" fmla="*/ 13 h 1581"/>
                  <a:gd name="T60" fmla="*/ 797 w 3511"/>
                  <a:gd name="T61" fmla="*/ 13 h 1581"/>
                  <a:gd name="T62" fmla="*/ 797 w 3511"/>
                  <a:gd name="T63" fmla="*/ 284 h 1581"/>
                  <a:gd name="T64" fmla="*/ 663 w 3511"/>
                  <a:gd name="T65" fmla="*/ 284 h 1581"/>
                  <a:gd name="T66" fmla="*/ 652 w 3511"/>
                  <a:gd name="T67" fmla="*/ 279 h 1581"/>
                  <a:gd name="T68" fmla="*/ 631 w 3511"/>
                  <a:gd name="T69" fmla="*/ 274 h 1581"/>
                  <a:gd name="T70" fmla="*/ 597 w 3511"/>
                  <a:gd name="T71" fmla="*/ 275 h 1581"/>
                  <a:gd name="T72" fmla="*/ 567 w 3511"/>
                  <a:gd name="T73" fmla="*/ 284 h 1581"/>
                  <a:gd name="T74" fmla="*/ 298 w 3511"/>
                  <a:gd name="T75" fmla="*/ 554 h 1581"/>
                  <a:gd name="T76" fmla="*/ 41 w 3511"/>
                  <a:gd name="T77" fmla="*/ 473 h 1581"/>
                  <a:gd name="T78" fmla="*/ 53 w 3511"/>
                  <a:gd name="T79" fmla="*/ 433 h 1581"/>
                  <a:gd name="T80" fmla="*/ 86 w 3511"/>
                  <a:gd name="T81" fmla="*/ 357 h 1581"/>
                  <a:gd name="T82" fmla="*/ 132 w 3511"/>
                  <a:gd name="T83" fmla="*/ 286 h 1581"/>
                  <a:gd name="T84" fmla="*/ 187 w 3511"/>
                  <a:gd name="T85" fmla="*/ 220 h 1581"/>
                  <a:gd name="T86" fmla="*/ 217 w 3511"/>
                  <a:gd name="T87" fmla="*/ 189 h 1581"/>
                  <a:gd name="T88" fmla="*/ 405 w 3511"/>
                  <a:gd name="T89" fmla="*/ 391 h 1581"/>
                  <a:gd name="T90" fmla="*/ 386 w 3511"/>
                  <a:gd name="T91" fmla="*/ 404 h 1581"/>
                  <a:gd name="T92" fmla="*/ 351 w 3511"/>
                  <a:gd name="T93" fmla="*/ 437 h 1581"/>
                  <a:gd name="T94" fmla="*/ 323 w 3511"/>
                  <a:gd name="T95" fmla="*/ 480 h 1581"/>
                  <a:gd name="T96" fmla="*/ 303 w 3511"/>
                  <a:gd name="T97" fmla="*/ 528 h 1581"/>
                  <a:gd name="T98" fmla="*/ 298 w 3511"/>
                  <a:gd name="T99" fmla="*/ 554 h 1581"/>
                  <a:gd name="T100" fmla="*/ 271 w 3511"/>
                  <a:gd name="T101" fmla="*/ 1040 h 1581"/>
                  <a:gd name="T102" fmla="*/ 0 w 3511"/>
                  <a:gd name="T103" fmla="*/ 1040 h 1581"/>
                  <a:gd name="T104" fmla="*/ 0 w 3511"/>
                  <a:gd name="T105" fmla="*/ 771 h 1581"/>
                  <a:gd name="T106" fmla="*/ 271 w 3511"/>
                  <a:gd name="T107" fmla="*/ 771 h 1581"/>
                  <a:gd name="T108" fmla="*/ 271 w 3511"/>
                  <a:gd name="T109" fmla="*/ 1040 h 1581"/>
                  <a:gd name="T110" fmla="*/ 271 w 3511"/>
                  <a:gd name="T111" fmla="*/ 1581 h 1581"/>
                  <a:gd name="T112" fmla="*/ 0 w 3511"/>
                  <a:gd name="T113" fmla="*/ 1581 h 1581"/>
                  <a:gd name="T114" fmla="*/ 0 w 3511"/>
                  <a:gd name="T115" fmla="*/ 1311 h 1581"/>
                  <a:gd name="T116" fmla="*/ 271 w 3511"/>
                  <a:gd name="T117" fmla="*/ 1311 h 1581"/>
                  <a:gd name="T118" fmla="*/ 271 w 3511"/>
                  <a:gd name="T119" fmla="*/ 1581 h 1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511" h="1581">
                    <a:moveTo>
                      <a:pt x="1351" y="270"/>
                    </a:moveTo>
                    <a:lnTo>
                      <a:pt x="1081" y="270"/>
                    </a:lnTo>
                    <a:lnTo>
                      <a:pt x="1081" y="0"/>
                    </a:lnTo>
                    <a:lnTo>
                      <a:pt x="1351" y="0"/>
                    </a:lnTo>
                    <a:lnTo>
                      <a:pt x="1351" y="270"/>
                    </a:lnTo>
                    <a:close/>
                    <a:moveTo>
                      <a:pt x="1891" y="270"/>
                    </a:moveTo>
                    <a:lnTo>
                      <a:pt x="1621" y="270"/>
                    </a:lnTo>
                    <a:lnTo>
                      <a:pt x="1621" y="0"/>
                    </a:lnTo>
                    <a:lnTo>
                      <a:pt x="1891" y="0"/>
                    </a:lnTo>
                    <a:lnTo>
                      <a:pt x="1891" y="270"/>
                    </a:lnTo>
                    <a:close/>
                    <a:moveTo>
                      <a:pt x="2431" y="270"/>
                    </a:moveTo>
                    <a:lnTo>
                      <a:pt x="2161" y="270"/>
                    </a:lnTo>
                    <a:lnTo>
                      <a:pt x="2161" y="0"/>
                    </a:lnTo>
                    <a:lnTo>
                      <a:pt x="2431" y="0"/>
                    </a:lnTo>
                    <a:lnTo>
                      <a:pt x="2431" y="270"/>
                    </a:lnTo>
                    <a:close/>
                    <a:moveTo>
                      <a:pt x="2971" y="270"/>
                    </a:moveTo>
                    <a:lnTo>
                      <a:pt x="2701" y="270"/>
                    </a:lnTo>
                    <a:lnTo>
                      <a:pt x="2701" y="0"/>
                    </a:lnTo>
                    <a:lnTo>
                      <a:pt x="2971" y="0"/>
                    </a:lnTo>
                    <a:lnTo>
                      <a:pt x="2971" y="270"/>
                    </a:lnTo>
                    <a:close/>
                    <a:moveTo>
                      <a:pt x="3511" y="270"/>
                    </a:moveTo>
                    <a:lnTo>
                      <a:pt x="3241" y="270"/>
                    </a:lnTo>
                    <a:lnTo>
                      <a:pt x="3241" y="0"/>
                    </a:lnTo>
                    <a:lnTo>
                      <a:pt x="3511" y="0"/>
                    </a:lnTo>
                    <a:lnTo>
                      <a:pt x="3511" y="270"/>
                    </a:lnTo>
                    <a:close/>
                    <a:moveTo>
                      <a:pt x="567" y="284"/>
                    </a:moveTo>
                    <a:lnTo>
                      <a:pt x="501" y="27"/>
                    </a:lnTo>
                    <a:lnTo>
                      <a:pt x="541" y="18"/>
                    </a:lnTo>
                    <a:lnTo>
                      <a:pt x="622" y="13"/>
                    </a:lnTo>
                    <a:lnTo>
                      <a:pt x="663" y="13"/>
                    </a:lnTo>
                    <a:lnTo>
                      <a:pt x="797" y="13"/>
                    </a:lnTo>
                    <a:lnTo>
                      <a:pt x="797" y="284"/>
                    </a:lnTo>
                    <a:lnTo>
                      <a:pt x="663" y="284"/>
                    </a:lnTo>
                    <a:lnTo>
                      <a:pt x="652" y="279"/>
                    </a:lnTo>
                    <a:lnTo>
                      <a:pt x="631" y="274"/>
                    </a:lnTo>
                    <a:lnTo>
                      <a:pt x="597" y="275"/>
                    </a:lnTo>
                    <a:lnTo>
                      <a:pt x="567" y="284"/>
                    </a:lnTo>
                    <a:close/>
                    <a:moveTo>
                      <a:pt x="298" y="554"/>
                    </a:moveTo>
                    <a:lnTo>
                      <a:pt x="41" y="473"/>
                    </a:lnTo>
                    <a:lnTo>
                      <a:pt x="53" y="433"/>
                    </a:lnTo>
                    <a:lnTo>
                      <a:pt x="86" y="357"/>
                    </a:lnTo>
                    <a:lnTo>
                      <a:pt x="132" y="286"/>
                    </a:lnTo>
                    <a:lnTo>
                      <a:pt x="187" y="220"/>
                    </a:lnTo>
                    <a:lnTo>
                      <a:pt x="217" y="189"/>
                    </a:lnTo>
                    <a:lnTo>
                      <a:pt x="405" y="391"/>
                    </a:lnTo>
                    <a:lnTo>
                      <a:pt x="386" y="404"/>
                    </a:lnTo>
                    <a:lnTo>
                      <a:pt x="351" y="437"/>
                    </a:lnTo>
                    <a:lnTo>
                      <a:pt x="323" y="480"/>
                    </a:lnTo>
                    <a:lnTo>
                      <a:pt x="303" y="528"/>
                    </a:lnTo>
                    <a:lnTo>
                      <a:pt x="298" y="554"/>
                    </a:lnTo>
                    <a:close/>
                    <a:moveTo>
                      <a:pt x="271" y="1040"/>
                    </a:moveTo>
                    <a:lnTo>
                      <a:pt x="0" y="1040"/>
                    </a:lnTo>
                    <a:lnTo>
                      <a:pt x="0" y="771"/>
                    </a:lnTo>
                    <a:lnTo>
                      <a:pt x="271" y="771"/>
                    </a:lnTo>
                    <a:lnTo>
                      <a:pt x="271" y="1040"/>
                    </a:lnTo>
                    <a:close/>
                    <a:moveTo>
                      <a:pt x="271" y="1581"/>
                    </a:moveTo>
                    <a:lnTo>
                      <a:pt x="0" y="1581"/>
                    </a:lnTo>
                    <a:lnTo>
                      <a:pt x="0" y="1311"/>
                    </a:lnTo>
                    <a:lnTo>
                      <a:pt x="271" y="1311"/>
                    </a:lnTo>
                    <a:lnTo>
                      <a:pt x="271" y="15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Rectangle 94"/>
              <p:cNvSpPr>
                <a:spLocks noChangeArrowheads="1"/>
              </p:cNvSpPr>
              <p:nvPr/>
            </p:nvSpPr>
            <p:spPr bwMode="auto">
              <a:xfrm>
                <a:off x="7277" y="3278"/>
                <a:ext cx="17" cy="34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95"/>
              <p:cNvSpPr>
                <a:spLocks/>
              </p:cNvSpPr>
              <p:nvPr/>
            </p:nvSpPr>
            <p:spPr bwMode="auto">
              <a:xfrm>
                <a:off x="7253" y="3256"/>
                <a:ext cx="81" cy="81"/>
              </a:xfrm>
              <a:custGeom>
                <a:avLst/>
                <a:gdLst>
                  <a:gd name="T0" fmla="*/ 324 w 648"/>
                  <a:gd name="T1" fmla="*/ 0 h 649"/>
                  <a:gd name="T2" fmla="*/ 358 w 648"/>
                  <a:gd name="T3" fmla="*/ 1 h 649"/>
                  <a:gd name="T4" fmla="*/ 420 w 648"/>
                  <a:gd name="T5" fmla="*/ 14 h 649"/>
                  <a:gd name="T6" fmla="*/ 479 w 648"/>
                  <a:gd name="T7" fmla="*/ 39 h 649"/>
                  <a:gd name="T8" fmla="*/ 531 w 648"/>
                  <a:gd name="T9" fmla="*/ 74 h 649"/>
                  <a:gd name="T10" fmla="*/ 574 w 648"/>
                  <a:gd name="T11" fmla="*/ 117 h 649"/>
                  <a:gd name="T12" fmla="*/ 610 w 648"/>
                  <a:gd name="T13" fmla="*/ 170 h 649"/>
                  <a:gd name="T14" fmla="*/ 634 w 648"/>
                  <a:gd name="T15" fmla="*/ 228 h 649"/>
                  <a:gd name="T16" fmla="*/ 647 w 648"/>
                  <a:gd name="T17" fmla="*/ 291 h 649"/>
                  <a:gd name="T18" fmla="*/ 648 w 648"/>
                  <a:gd name="T19" fmla="*/ 324 h 649"/>
                  <a:gd name="T20" fmla="*/ 647 w 648"/>
                  <a:gd name="T21" fmla="*/ 358 h 649"/>
                  <a:gd name="T22" fmla="*/ 634 w 648"/>
                  <a:gd name="T23" fmla="*/ 421 h 649"/>
                  <a:gd name="T24" fmla="*/ 610 w 648"/>
                  <a:gd name="T25" fmla="*/ 479 h 649"/>
                  <a:gd name="T26" fmla="*/ 574 w 648"/>
                  <a:gd name="T27" fmla="*/ 531 h 649"/>
                  <a:gd name="T28" fmla="*/ 531 w 648"/>
                  <a:gd name="T29" fmla="*/ 576 h 649"/>
                  <a:gd name="T30" fmla="*/ 479 w 648"/>
                  <a:gd name="T31" fmla="*/ 610 h 649"/>
                  <a:gd name="T32" fmla="*/ 420 w 648"/>
                  <a:gd name="T33" fmla="*/ 634 h 649"/>
                  <a:gd name="T34" fmla="*/ 358 w 648"/>
                  <a:gd name="T35" fmla="*/ 647 h 649"/>
                  <a:gd name="T36" fmla="*/ 324 w 648"/>
                  <a:gd name="T37" fmla="*/ 649 h 649"/>
                  <a:gd name="T38" fmla="*/ 291 w 648"/>
                  <a:gd name="T39" fmla="*/ 647 h 649"/>
                  <a:gd name="T40" fmla="*/ 228 w 648"/>
                  <a:gd name="T41" fmla="*/ 634 h 649"/>
                  <a:gd name="T42" fmla="*/ 169 w 648"/>
                  <a:gd name="T43" fmla="*/ 610 h 649"/>
                  <a:gd name="T44" fmla="*/ 118 w 648"/>
                  <a:gd name="T45" fmla="*/ 576 h 649"/>
                  <a:gd name="T46" fmla="*/ 74 w 648"/>
                  <a:gd name="T47" fmla="*/ 531 h 649"/>
                  <a:gd name="T48" fmla="*/ 39 w 648"/>
                  <a:gd name="T49" fmla="*/ 479 h 649"/>
                  <a:gd name="T50" fmla="*/ 14 w 648"/>
                  <a:gd name="T51" fmla="*/ 421 h 649"/>
                  <a:gd name="T52" fmla="*/ 1 w 648"/>
                  <a:gd name="T53" fmla="*/ 358 h 649"/>
                  <a:gd name="T54" fmla="*/ 0 w 648"/>
                  <a:gd name="T55" fmla="*/ 324 h 649"/>
                  <a:gd name="T56" fmla="*/ 1 w 648"/>
                  <a:gd name="T57" fmla="*/ 291 h 649"/>
                  <a:gd name="T58" fmla="*/ 14 w 648"/>
                  <a:gd name="T59" fmla="*/ 228 h 649"/>
                  <a:gd name="T60" fmla="*/ 39 w 648"/>
                  <a:gd name="T61" fmla="*/ 170 h 649"/>
                  <a:gd name="T62" fmla="*/ 74 w 648"/>
                  <a:gd name="T63" fmla="*/ 117 h 649"/>
                  <a:gd name="T64" fmla="*/ 118 w 648"/>
                  <a:gd name="T65" fmla="*/ 74 h 649"/>
                  <a:gd name="T66" fmla="*/ 169 w 648"/>
                  <a:gd name="T67" fmla="*/ 39 h 649"/>
                  <a:gd name="T68" fmla="*/ 228 w 648"/>
                  <a:gd name="T69" fmla="*/ 14 h 649"/>
                  <a:gd name="T70" fmla="*/ 291 w 648"/>
                  <a:gd name="T71" fmla="*/ 1 h 649"/>
                  <a:gd name="T72" fmla="*/ 324 w 648"/>
                  <a:gd name="T73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8" h="649">
                    <a:moveTo>
                      <a:pt x="324" y="0"/>
                    </a:moveTo>
                    <a:lnTo>
                      <a:pt x="358" y="1"/>
                    </a:lnTo>
                    <a:lnTo>
                      <a:pt x="420" y="14"/>
                    </a:lnTo>
                    <a:lnTo>
                      <a:pt x="479" y="39"/>
                    </a:lnTo>
                    <a:lnTo>
                      <a:pt x="531" y="74"/>
                    </a:lnTo>
                    <a:lnTo>
                      <a:pt x="574" y="117"/>
                    </a:lnTo>
                    <a:lnTo>
                      <a:pt x="610" y="170"/>
                    </a:lnTo>
                    <a:lnTo>
                      <a:pt x="634" y="228"/>
                    </a:lnTo>
                    <a:lnTo>
                      <a:pt x="647" y="291"/>
                    </a:lnTo>
                    <a:lnTo>
                      <a:pt x="648" y="324"/>
                    </a:lnTo>
                    <a:lnTo>
                      <a:pt x="647" y="358"/>
                    </a:lnTo>
                    <a:lnTo>
                      <a:pt x="634" y="421"/>
                    </a:lnTo>
                    <a:lnTo>
                      <a:pt x="610" y="479"/>
                    </a:lnTo>
                    <a:lnTo>
                      <a:pt x="574" y="531"/>
                    </a:lnTo>
                    <a:lnTo>
                      <a:pt x="531" y="576"/>
                    </a:lnTo>
                    <a:lnTo>
                      <a:pt x="479" y="610"/>
                    </a:lnTo>
                    <a:lnTo>
                      <a:pt x="420" y="634"/>
                    </a:lnTo>
                    <a:lnTo>
                      <a:pt x="358" y="647"/>
                    </a:lnTo>
                    <a:lnTo>
                      <a:pt x="324" y="649"/>
                    </a:lnTo>
                    <a:lnTo>
                      <a:pt x="291" y="647"/>
                    </a:lnTo>
                    <a:lnTo>
                      <a:pt x="228" y="634"/>
                    </a:lnTo>
                    <a:lnTo>
                      <a:pt x="169" y="610"/>
                    </a:lnTo>
                    <a:lnTo>
                      <a:pt x="118" y="576"/>
                    </a:lnTo>
                    <a:lnTo>
                      <a:pt x="74" y="531"/>
                    </a:lnTo>
                    <a:lnTo>
                      <a:pt x="39" y="479"/>
                    </a:lnTo>
                    <a:lnTo>
                      <a:pt x="14" y="421"/>
                    </a:lnTo>
                    <a:lnTo>
                      <a:pt x="1" y="358"/>
                    </a:lnTo>
                    <a:lnTo>
                      <a:pt x="0" y="324"/>
                    </a:lnTo>
                    <a:lnTo>
                      <a:pt x="1" y="291"/>
                    </a:lnTo>
                    <a:lnTo>
                      <a:pt x="14" y="228"/>
                    </a:lnTo>
                    <a:lnTo>
                      <a:pt x="39" y="170"/>
                    </a:lnTo>
                    <a:lnTo>
                      <a:pt x="74" y="117"/>
                    </a:lnTo>
                    <a:lnTo>
                      <a:pt x="118" y="74"/>
                    </a:lnTo>
                    <a:lnTo>
                      <a:pt x="169" y="39"/>
                    </a:lnTo>
                    <a:lnTo>
                      <a:pt x="228" y="14"/>
                    </a:lnTo>
                    <a:lnTo>
                      <a:pt x="291" y="1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96"/>
              <p:cNvSpPr>
                <a:spLocks noEditPoints="1"/>
              </p:cNvSpPr>
              <p:nvPr/>
            </p:nvSpPr>
            <p:spPr bwMode="auto">
              <a:xfrm>
                <a:off x="7236" y="3239"/>
                <a:ext cx="115" cy="115"/>
              </a:xfrm>
              <a:custGeom>
                <a:avLst/>
                <a:gdLst>
                  <a:gd name="T0" fmla="*/ 438 w 917"/>
                  <a:gd name="T1" fmla="*/ 271 h 919"/>
                  <a:gd name="T2" fmla="*/ 366 w 917"/>
                  <a:gd name="T3" fmla="*/ 292 h 919"/>
                  <a:gd name="T4" fmla="*/ 311 w 917"/>
                  <a:gd name="T5" fmla="*/ 338 h 919"/>
                  <a:gd name="T6" fmla="*/ 277 w 917"/>
                  <a:gd name="T7" fmla="*/ 401 h 919"/>
                  <a:gd name="T8" fmla="*/ 269 w 917"/>
                  <a:gd name="T9" fmla="*/ 459 h 919"/>
                  <a:gd name="T10" fmla="*/ 277 w 917"/>
                  <a:gd name="T11" fmla="*/ 517 h 919"/>
                  <a:gd name="T12" fmla="*/ 311 w 917"/>
                  <a:gd name="T13" fmla="*/ 582 h 919"/>
                  <a:gd name="T14" fmla="*/ 366 w 917"/>
                  <a:gd name="T15" fmla="*/ 626 h 919"/>
                  <a:gd name="T16" fmla="*/ 438 w 917"/>
                  <a:gd name="T17" fmla="*/ 648 h 919"/>
                  <a:gd name="T18" fmla="*/ 479 w 917"/>
                  <a:gd name="T19" fmla="*/ 648 h 919"/>
                  <a:gd name="T20" fmla="*/ 550 w 917"/>
                  <a:gd name="T21" fmla="*/ 626 h 919"/>
                  <a:gd name="T22" fmla="*/ 605 w 917"/>
                  <a:gd name="T23" fmla="*/ 582 h 919"/>
                  <a:gd name="T24" fmla="*/ 640 w 917"/>
                  <a:gd name="T25" fmla="*/ 517 h 919"/>
                  <a:gd name="T26" fmla="*/ 648 w 917"/>
                  <a:gd name="T27" fmla="*/ 459 h 919"/>
                  <a:gd name="T28" fmla="*/ 640 w 917"/>
                  <a:gd name="T29" fmla="*/ 401 h 919"/>
                  <a:gd name="T30" fmla="*/ 605 w 917"/>
                  <a:gd name="T31" fmla="*/ 338 h 919"/>
                  <a:gd name="T32" fmla="*/ 550 w 917"/>
                  <a:gd name="T33" fmla="*/ 292 h 919"/>
                  <a:gd name="T34" fmla="*/ 479 w 917"/>
                  <a:gd name="T35" fmla="*/ 271 h 919"/>
                  <a:gd name="T36" fmla="*/ 458 w 917"/>
                  <a:gd name="T37" fmla="*/ 919 h 919"/>
                  <a:gd name="T38" fmla="*/ 321 w 917"/>
                  <a:gd name="T39" fmla="*/ 899 h 919"/>
                  <a:gd name="T40" fmla="*/ 165 w 917"/>
                  <a:gd name="T41" fmla="*/ 816 h 919"/>
                  <a:gd name="T42" fmla="*/ 53 w 917"/>
                  <a:gd name="T43" fmla="*/ 680 h 919"/>
                  <a:gd name="T44" fmla="*/ 1 w 917"/>
                  <a:gd name="T45" fmla="*/ 507 h 919"/>
                  <a:gd name="T46" fmla="*/ 1 w 917"/>
                  <a:gd name="T47" fmla="*/ 412 h 919"/>
                  <a:gd name="T48" fmla="*/ 53 w 917"/>
                  <a:gd name="T49" fmla="*/ 239 h 919"/>
                  <a:gd name="T50" fmla="*/ 165 w 917"/>
                  <a:gd name="T51" fmla="*/ 103 h 919"/>
                  <a:gd name="T52" fmla="*/ 321 w 917"/>
                  <a:gd name="T53" fmla="*/ 19 h 919"/>
                  <a:gd name="T54" fmla="*/ 458 w 917"/>
                  <a:gd name="T55" fmla="*/ 0 h 919"/>
                  <a:gd name="T56" fmla="*/ 596 w 917"/>
                  <a:gd name="T57" fmla="*/ 19 h 919"/>
                  <a:gd name="T58" fmla="*/ 752 w 917"/>
                  <a:gd name="T59" fmla="*/ 103 h 919"/>
                  <a:gd name="T60" fmla="*/ 863 w 917"/>
                  <a:gd name="T61" fmla="*/ 239 h 919"/>
                  <a:gd name="T62" fmla="*/ 916 w 917"/>
                  <a:gd name="T63" fmla="*/ 412 h 919"/>
                  <a:gd name="T64" fmla="*/ 916 w 917"/>
                  <a:gd name="T65" fmla="*/ 507 h 919"/>
                  <a:gd name="T66" fmla="*/ 863 w 917"/>
                  <a:gd name="T67" fmla="*/ 680 h 919"/>
                  <a:gd name="T68" fmla="*/ 752 w 917"/>
                  <a:gd name="T69" fmla="*/ 816 h 919"/>
                  <a:gd name="T70" fmla="*/ 596 w 917"/>
                  <a:gd name="T71" fmla="*/ 899 h 919"/>
                  <a:gd name="T72" fmla="*/ 458 w 917"/>
                  <a:gd name="T73" fmla="*/ 919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17" h="919">
                    <a:moveTo>
                      <a:pt x="458" y="271"/>
                    </a:moveTo>
                    <a:lnTo>
                      <a:pt x="438" y="271"/>
                    </a:lnTo>
                    <a:lnTo>
                      <a:pt x="401" y="278"/>
                    </a:lnTo>
                    <a:lnTo>
                      <a:pt x="366" y="292"/>
                    </a:lnTo>
                    <a:lnTo>
                      <a:pt x="337" y="312"/>
                    </a:lnTo>
                    <a:lnTo>
                      <a:pt x="311" y="338"/>
                    </a:lnTo>
                    <a:lnTo>
                      <a:pt x="291" y="368"/>
                    </a:lnTo>
                    <a:lnTo>
                      <a:pt x="277" y="401"/>
                    </a:lnTo>
                    <a:lnTo>
                      <a:pt x="270" y="440"/>
                    </a:lnTo>
                    <a:lnTo>
                      <a:pt x="269" y="459"/>
                    </a:lnTo>
                    <a:lnTo>
                      <a:pt x="270" y="479"/>
                    </a:lnTo>
                    <a:lnTo>
                      <a:pt x="277" y="517"/>
                    </a:lnTo>
                    <a:lnTo>
                      <a:pt x="291" y="551"/>
                    </a:lnTo>
                    <a:lnTo>
                      <a:pt x="311" y="582"/>
                    </a:lnTo>
                    <a:lnTo>
                      <a:pt x="337" y="607"/>
                    </a:lnTo>
                    <a:lnTo>
                      <a:pt x="366" y="626"/>
                    </a:lnTo>
                    <a:lnTo>
                      <a:pt x="401" y="641"/>
                    </a:lnTo>
                    <a:lnTo>
                      <a:pt x="438" y="648"/>
                    </a:lnTo>
                    <a:lnTo>
                      <a:pt x="458" y="649"/>
                    </a:lnTo>
                    <a:lnTo>
                      <a:pt x="479" y="648"/>
                    </a:lnTo>
                    <a:lnTo>
                      <a:pt x="516" y="641"/>
                    </a:lnTo>
                    <a:lnTo>
                      <a:pt x="550" y="626"/>
                    </a:lnTo>
                    <a:lnTo>
                      <a:pt x="580" y="607"/>
                    </a:lnTo>
                    <a:lnTo>
                      <a:pt x="605" y="582"/>
                    </a:lnTo>
                    <a:lnTo>
                      <a:pt x="625" y="551"/>
                    </a:lnTo>
                    <a:lnTo>
                      <a:pt x="640" y="517"/>
                    </a:lnTo>
                    <a:lnTo>
                      <a:pt x="647" y="479"/>
                    </a:lnTo>
                    <a:lnTo>
                      <a:pt x="648" y="459"/>
                    </a:lnTo>
                    <a:lnTo>
                      <a:pt x="647" y="440"/>
                    </a:lnTo>
                    <a:lnTo>
                      <a:pt x="640" y="401"/>
                    </a:lnTo>
                    <a:lnTo>
                      <a:pt x="625" y="368"/>
                    </a:lnTo>
                    <a:lnTo>
                      <a:pt x="605" y="338"/>
                    </a:lnTo>
                    <a:lnTo>
                      <a:pt x="580" y="312"/>
                    </a:lnTo>
                    <a:lnTo>
                      <a:pt x="550" y="292"/>
                    </a:lnTo>
                    <a:lnTo>
                      <a:pt x="516" y="278"/>
                    </a:lnTo>
                    <a:lnTo>
                      <a:pt x="479" y="271"/>
                    </a:lnTo>
                    <a:lnTo>
                      <a:pt x="458" y="271"/>
                    </a:lnTo>
                    <a:close/>
                    <a:moveTo>
                      <a:pt x="458" y="919"/>
                    </a:moveTo>
                    <a:lnTo>
                      <a:pt x="411" y="917"/>
                    </a:lnTo>
                    <a:lnTo>
                      <a:pt x="321" y="899"/>
                    </a:lnTo>
                    <a:lnTo>
                      <a:pt x="238" y="865"/>
                    </a:lnTo>
                    <a:lnTo>
                      <a:pt x="165" y="816"/>
                    </a:lnTo>
                    <a:lnTo>
                      <a:pt x="103" y="753"/>
                    </a:lnTo>
                    <a:lnTo>
                      <a:pt x="53" y="680"/>
                    </a:lnTo>
                    <a:lnTo>
                      <a:pt x="19" y="598"/>
                    </a:lnTo>
                    <a:lnTo>
                      <a:pt x="1" y="507"/>
                    </a:lnTo>
                    <a:lnTo>
                      <a:pt x="0" y="459"/>
                    </a:lnTo>
                    <a:lnTo>
                      <a:pt x="1" y="412"/>
                    </a:lnTo>
                    <a:lnTo>
                      <a:pt x="19" y="321"/>
                    </a:lnTo>
                    <a:lnTo>
                      <a:pt x="53" y="239"/>
                    </a:lnTo>
                    <a:lnTo>
                      <a:pt x="103" y="165"/>
                    </a:lnTo>
                    <a:lnTo>
                      <a:pt x="165" y="103"/>
                    </a:lnTo>
                    <a:lnTo>
                      <a:pt x="238" y="55"/>
                    </a:lnTo>
                    <a:lnTo>
                      <a:pt x="321" y="19"/>
                    </a:lnTo>
                    <a:lnTo>
                      <a:pt x="411" y="2"/>
                    </a:lnTo>
                    <a:lnTo>
                      <a:pt x="458" y="0"/>
                    </a:lnTo>
                    <a:lnTo>
                      <a:pt x="506" y="2"/>
                    </a:lnTo>
                    <a:lnTo>
                      <a:pt x="596" y="19"/>
                    </a:lnTo>
                    <a:lnTo>
                      <a:pt x="679" y="55"/>
                    </a:lnTo>
                    <a:lnTo>
                      <a:pt x="752" y="103"/>
                    </a:lnTo>
                    <a:lnTo>
                      <a:pt x="814" y="165"/>
                    </a:lnTo>
                    <a:lnTo>
                      <a:pt x="863" y="239"/>
                    </a:lnTo>
                    <a:lnTo>
                      <a:pt x="898" y="321"/>
                    </a:lnTo>
                    <a:lnTo>
                      <a:pt x="916" y="412"/>
                    </a:lnTo>
                    <a:lnTo>
                      <a:pt x="917" y="459"/>
                    </a:lnTo>
                    <a:lnTo>
                      <a:pt x="916" y="507"/>
                    </a:lnTo>
                    <a:lnTo>
                      <a:pt x="898" y="598"/>
                    </a:lnTo>
                    <a:lnTo>
                      <a:pt x="863" y="680"/>
                    </a:lnTo>
                    <a:lnTo>
                      <a:pt x="814" y="753"/>
                    </a:lnTo>
                    <a:lnTo>
                      <a:pt x="752" y="816"/>
                    </a:lnTo>
                    <a:lnTo>
                      <a:pt x="679" y="865"/>
                    </a:lnTo>
                    <a:lnTo>
                      <a:pt x="596" y="899"/>
                    </a:lnTo>
                    <a:lnTo>
                      <a:pt x="506" y="917"/>
                    </a:lnTo>
                    <a:lnTo>
                      <a:pt x="458" y="91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Rectangle 97"/>
              <p:cNvSpPr>
                <a:spLocks noChangeArrowheads="1"/>
              </p:cNvSpPr>
              <p:nvPr/>
            </p:nvSpPr>
            <p:spPr bwMode="auto">
              <a:xfrm>
                <a:off x="6389" y="3526"/>
                <a:ext cx="846" cy="5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98"/>
              <p:cNvSpPr>
                <a:spLocks noEditPoints="1"/>
              </p:cNvSpPr>
              <p:nvPr/>
            </p:nvSpPr>
            <p:spPr bwMode="auto">
              <a:xfrm>
                <a:off x="6372" y="3509"/>
                <a:ext cx="880" cy="541"/>
              </a:xfrm>
              <a:custGeom>
                <a:avLst/>
                <a:gdLst>
                  <a:gd name="T0" fmla="*/ 271 w 7035"/>
                  <a:gd name="T1" fmla="*/ 4054 h 4325"/>
                  <a:gd name="T2" fmla="*/ 6765 w 7035"/>
                  <a:gd name="T3" fmla="*/ 4054 h 4325"/>
                  <a:gd name="T4" fmla="*/ 6765 w 7035"/>
                  <a:gd name="T5" fmla="*/ 271 h 4325"/>
                  <a:gd name="T6" fmla="*/ 271 w 7035"/>
                  <a:gd name="T7" fmla="*/ 271 h 4325"/>
                  <a:gd name="T8" fmla="*/ 271 w 7035"/>
                  <a:gd name="T9" fmla="*/ 4054 h 4325"/>
                  <a:gd name="T10" fmla="*/ 7035 w 7035"/>
                  <a:gd name="T11" fmla="*/ 4325 h 4325"/>
                  <a:gd name="T12" fmla="*/ 0 w 7035"/>
                  <a:gd name="T13" fmla="*/ 4325 h 4325"/>
                  <a:gd name="T14" fmla="*/ 0 w 7035"/>
                  <a:gd name="T15" fmla="*/ 0 h 4325"/>
                  <a:gd name="T16" fmla="*/ 7035 w 7035"/>
                  <a:gd name="T17" fmla="*/ 0 h 4325"/>
                  <a:gd name="T18" fmla="*/ 7035 w 7035"/>
                  <a:gd name="T19" fmla="*/ 4325 h 4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35" h="4325">
                    <a:moveTo>
                      <a:pt x="271" y="4054"/>
                    </a:moveTo>
                    <a:lnTo>
                      <a:pt x="6765" y="4054"/>
                    </a:lnTo>
                    <a:lnTo>
                      <a:pt x="6765" y="271"/>
                    </a:lnTo>
                    <a:lnTo>
                      <a:pt x="271" y="271"/>
                    </a:lnTo>
                    <a:lnTo>
                      <a:pt x="271" y="4054"/>
                    </a:lnTo>
                    <a:close/>
                    <a:moveTo>
                      <a:pt x="7035" y="4325"/>
                    </a:moveTo>
                    <a:lnTo>
                      <a:pt x="0" y="4325"/>
                    </a:lnTo>
                    <a:lnTo>
                      <a:pt x="0" y="0"/>
                    </a:lnTo>
                    <a:lnTo>
                      <a:pt x="7035" y="0"/>
                    </a:lnTo>
                    <a:lnTo>
                      <a:pt x="7035" y="432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99"/>
              <p:cNvSpPr>
                <a:spLocks/>
              </p:cNvSpPr>
              <p:nvPr/>
            </p:nvSpPr>
            <p:spPr bwMode="auto">
              <a:xfrm>
                <a:off x="6457" y="3594"/>
                <a:ext cx="710" cy="371"/>
              </a:xfrm>
              <a:custGeom>
                <a:avLst/>
                <a:gdLst>
                  <a:gd name="T0" fmla="*/ 0 w 5684"/>
                  <a:gd name="T1" fmla="*/ 540 h 2973"/>
                  <a:gd name="T2" fmla="*/ 82 w 5684"/>
                  <a:gd name="T3" fmla="*/ 534 h 2973"/>
                  <a:gd name="T4" fmla="*/ 185 w 5684"/>
                  <a:gd name="T5" fmla="*/ 508 h 2973"/>
                  <a:gd name="T6" fmla="*/ 279 w 5684"/>
                  <a:gd name="T7" fmla="*/ 462 h 2973"/>
                  <a:gd name="T8" fmla="*/ 362 w 5684"/>
                  <a:gd name="T9" fmla="*/ 400 h 2973"/>
                  <a:gd name="T10" fmla="*/ 432 w 5684"/>
                  <a:gd name="T11" fmla="*/ 323 h 2973"/>
                  <a:gd name="T12" fmla="*/ 486 w 5684"/>
                  <a:gd name="T13" fmla="*/ 234 h 2973"/>
                  <a:gd name="T14" fmla="*/ 522 w 5684"/>
                  <a:gd name="T15" fmla="*/ 135 h 2973"/>
                  <a:gd name="T16" fmla="*/ 539 w 5684"/>
                  <a:gd name="T17" fmla="*/ 27 h 2973"/>
                  <a:gd name="T18" fmla="*/ 5144 w 5684"/>
                  <a:gd name="T19" fmla="*/ 0 h 2973"/>
                  <a:gd name="T20" fmla="*/ 5150 w 5684"/>
                  <a:gd name="T21" fmla="*/ 82 h 2973"/>
                  <a:gd name="T22" fmla="*/ 5176 w 5684"/>
                  <a:gd name="T23" fmla="*/ 186 h 2973"/>
                  <a:gd name="T24" fmla="*/ 5222 w 5684"/>
                  <a:gd name="T25" fmla="*/ 280 h 2973"/>
                  <a:gd name="T26" fmla="*/ 5284 w 5684"/>
                  <a:gd name="T27" fmla="*/ 363 h 2973"/>
                  <a:gd name="T28" fmla="*/ 5361 w 5684"/>
                  <a:gd name="T29" fmla="*/ 433 h 2973"/>
                  <a:gd name="T30" fmla="*/ 5450 w 5684"/>
                  <a:gd name="T31" fmla="*/ 488 h 2973"/>
                  <a:gd name="T32" fmla="*/ 5549 w 5684"/>
                  <a:gd name="T33" fmla="*/ 524 h 2973"/>
                  <a:gd name="T34" fmla="*/ 5656 w 5684"/>
                  <a:gd name="T35" fmla="*/ 540 h 2973"/>
                  <a:gd name="T36" fmla="*/ 5684 w 5684"/>
                  <a:gd name="T37" fmla="*/ 2433 h 2973"/>
                  <a:gd name="T38" fmla="*/ 5602 w 5684"/>
                  <a:gd name="T39" fmla="*/ 2439 h 2973"/>
                  <a:gd name="T40" fmla="*/ 5498 w 5684"/>
                  <a:gd name="T41" fmla="*/ 2465 h 2973"/>
                  <a:gd name="T42" fmla="*/ 5404 w 5684"/>
                  <a:gd name="T43" fmla="*/ 2511 h 2973"/>
                  <a:gd name="T44" fmla="*/ 5321 w 5684"/>
                  <a:gd name="T45" fmla="*/ 2574 h 2973"/>
                  <a:gd name="T46" fmla="*/ 5251 w 5684"/>
                  <a:gd name="T47" fmla="*/ 2651 h 2973"/>
                  <a:gd name="T48" fmla="*/ 5197 w 5684"/>
                  <a:gd name="T49" fmla="*/ 2740 h 2973"/>
                  <a:gd name="T50" fmla="*/ 5160 w 5684"/>
                  <a:gd name="T51" fmla="*/ 2838 h 2973"/>
                  <a:gd name="T52" fmla="*/ 5144 w 5684"/>
                  <a:gd name="T53" fmla="*/ 2946 h 2973"/>
                  <a:gd name="T54" fmla="*/ 539 w 5684"/>
                  <a:gd name="T55" fmla="*/ 2973 h 2973"/>
                  <a:gd name="T56" fmla="*/ 533 w 5684"/>
                  <a:gd name="T57" fmla="*/ 2888 h 2973"/>
                  <a:gd name="T58" fmla="*/ 507 w 5684"/>
                  <a:gd name="T59" fmla="*/ 2782 h 2973"/>
                  <a:gd name="T60" fmla="*/ 461 w 5684"/>
                  <a:gd name="T61" fmla="*/ 2687 h 2973"/>
                  <a:gd name="T62" fmla="*/ 399 w 5684"/>
                  <a:gd name="T63" fmla="*/ 2605 h 2973"/>
                  <a:gd name="T64" fmla="*/ 322 w 5684"/>
                  <a:gd name="T65" fmla="*/ 2536 h 2973"/>
                  <a:gd name="T66" fmla="*/ 232 w 5684"/>
                  <a:gd name="T67" fmla="*/ 2483 h 2973"/>
                  <a:gd name="T68" fmla="*/ 134 w 5684"/>
                  <a:gd name="T69" fmla="*/ 2449 h 2973"/>
                  <a:gd name="T70" fmla="*/ 27 w 5684"/>
                  <a:gd name="T71" fmla="*/ 2433 h 29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684" h="2973">
                    <a:moveTo>
                      <a:pt x="0" y="2433"/>
                    </a:moveTo>
                    <a:lnTo>
                      <a:pt x="0" y="540"/>
                    </a:lnTo>
                    <a:lnTo>
                      <a:pt x="27" y="540"/>
                    </a:lnTo>
                    <a:lnTo>
                      <a:pt x="82" y="534"/>
                    </a:lnTo>
                    <a:lnTo>
                      <a:pt x="134" y="524"/>
                    </a:lnTo>
                    <a:lnTo>
                      <a:pt x="185" y="508"/>
                    </a:lnTo>
                    <a:lnTo>
                      <a:pt x="232" y="488"/>
                    </a:lnTo>
                    <a:lnTo>
                      <a:pt x="279" y="462"/>
                    </a:lnTo>
                    <a:lnTo>
                      <a:pt x="322" y="433"/>
                    </a:lnTo>
                    <a:lnTo>
                      <a:pt x="362" y="400"/>
                    </a:lnTo>
                    <a:lnTo>
                      <a:pt x="399" y="363"/>
                    </a:lnTo>
                    <a:lnTo>
                      <a:pt x="432" y="323"/>
                    </a:lnTo>
                    <a:lnTo>
                      <a:pt x="461" y="280"/>
                    </a:lnTo>
                    <a:lnTo>
                      <a:pt x="486" y="234"/>
                    </a:lnTo>
                    <a:lnTo>
                      <a:pt x="507" y="186"/>
                    </a:lnTo>
                    <a:lnTo>
                      <a:pt x="522" y="135"/>
                    </a:lnTo>
                    <a:lnTo>
                      <a:pt x="533" y="82"/>
                    </a:lnTo>
                    <a:lnTo>
                      <a:pt x="539" y="27"/>
                    </a:lnTo>
                    <a:lnTo>
                      <a:pt x="539" y="0"/>
                    </a:lnTo>
                    <a:lnTo>
                      <a:pt x="5144" y="0"/>
                    </a:lnTo>
                    <a:lnTo>
                      <a:pt x="5144" y="27"/>
                    </a:lnTo>
                    <a:lnTo>
                      <a:pt x="5150" y="82"/>
                    </a:lnTo>
                    <a:lnTo>
                      <a:pt x="5160" y="135"/>
                    </a:lnTo>
                    <a:lnTo>
                      <a:pt x="5176" y="186"/>
                    </a:lnTo>
                    <a:lnTo>
                      <a:pt x="5197" y="234"/>
                    </a:lnTo>
                    <a:lnTo>
                      <a:pt x="5222" y="280"/>
                    </a:lnTo>
                    <a:lnTo>
                      <a:pt x="5251" y="323"/>
                    </a:lnTo>
                    <a:lnTo>
                      <a:pt x="5284" y="363"/>
                    </a:lnTo>
                    <a:lnTo>
                      <a:pt x="5321" y="400"/>
                    </a:lnTo>
                    <a:lnTo>
                      <a:pt x="5361" y="433"/>
                    </a:lnTo>
                    <a:lnTo>
                      <a:pt x="5404" y="462"/>
                    </a:lnTo>
                    <a:lnTo>
                      <a:pt x="5450" y="488"/>
                    </a:lnTo>
                    <a:lnTo>
                      <a:pt x="5498" y="508"/>
                    </a:lnTo>
                    <a:lnTo>
                      <a:pt x="5549" y="524"/>
                    </a:lnTo>
                    <a:lnTo>
                      <a:pt x="5602" y="534"/>
                    </a:lnTo>
                    <a:lnTo>
                      <a:pt x="5656" y="540"/>
                    </a:lnTo>
                    <a:lnTo>
                      <a:pt x="5684" y="540"/>
                    </a:lnTo>
                    <a:lnTo>
                      <a:pt x="5684" y="2433"/>
                    </a:lnTo>
                    <a:lnTo>
                      <a:pt x="5656" y="2433"/>
                    </a:lnTo>
                    <a:lnTo>
                      <a:pt x="5602" y="2439"/>
                    </a:lnTo>
                    <a:lnTo>
                      <a:pt x="5549" y="2450"/>
                    </a:lnTo>
                    <a:lnTo>
                      <a:pt x="5498" y="2465"/>
                    </a:lnTo>
                    <a:lnTo>
                      <a:pt x="5450" y="2486"/>
                    </a:lnTo>
                    <a:lnTo>
                      <a:pt x="5404" y="2511"/>
                    </a:lnTo>
                    <a:lnTo>
                      <a:pt x="5361" y="2540"/>
                    </a:lnTo>
                    <a:lnTo>
                      <a:pt x="5321" y="2574"/>
                    </a:lnTo>
                    <a:lnTo>
                      <a:pt x="5284" y="2610"/>
                    </a:lnTo>
                    <a:lnTo>
                      <a:pt x="5251" y="2651"/>
                    </a:lnTo>
                    <a:lnTo>
                      <a:pt x="5222" y="2693"/>
                    </a:lnTo>
                    <a:lnTo>
                      <a:pt x="5197" y="2740"/>
                    </a:lnTo>
                    <a:lnTo>
                      <a:pt x="5176" y="2787"/>
                    </a:lnTo>
                    <a:lnTo>
                      <a:pt x="5160" y="2838"/>
                    </a:lnTo>
                    <a:lnTo>
                      <a:pt x="5150" y="2891"/>
                    </a:lnTo>
                    <a:lnTo>
                      <a:pt x="5144" y="2946"/>
                    </a:lnTo>
                    <a:lnTo>
                      <a:pt x="5144" y="2973"/>
                    </a:lnTo>
                    <a:lnTo>
                      <a:pt x="539" y="2973"/>
                    </a:lnTo>
                    <a:lnTo>
                      <a:pt x="539" y="2945"/>
                    </a:lnTo>
                    <a:lnTo>
                      <a:pt x="533" y="2888"/>
                    </a:lnTo>
                    <a:lnTo>
                      <a:pt x="522" y="2834"/>
                    </a:lnTo>
                    <a:lnTo>
                      <a:pt x="507" y="2782"/>
                    </a:lnTo>
                    <a:lnTo>
                      <a:pt x="486" y="2734"/>
                    </a:lnTo>
                    <a:lnTo>
                      <a:pt x="461" y="2687"/>
                    </a:lnTo>
                    <a:lnTo>
                      <a:pt x="432" y="2645"/>
                    </a:lnTo>
                    <a:lnTo>
                      <a:pt x="399" y="2605"/>
                    </a:lnTo>
                    <a:lnTo>
                      <a:pt x="362" y="2569"/>
                    </a:lnTo>
                    <a:lnTo>
                      <a:pt x="322" y="2536"/>
                    </a:lnTo>
                    <a:lnTo>
                      <a:pt x="279" y="2508"/>
                    </a:lnTo>
                    <a:lnTo>
                      <a:pt x="232" y="2483"/>
                    </a:lnTo>
                    <a:lnTo>
                      <a:pt x="185" y="2464"/>
                    </a:lnTo>
                    <a:lnTo>
                      <a:pt x="134" y="2449"/>
                    </a:lnTo>
                    <a:lnTo>
                      <a:pt x="82" y="2439"/>
                    </a:lnTo>
                    <a:lnTo>
                      <a:pt x="27" y="2433"/>
                    </a:lnTo>
                    <a:lnTo>
                      <a:pt x="0" y="2433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00"/>
              <p:cNvSpPr>
                <a:spLocks/>
              </p:cNvSpPr>
              <p:nvPr/>
            </p:nvSpPr>
            <p:spPr bwMode="auto">
              <a:xfrm>
                <a:off x="6685" y="3653"/>
                <a:ext cx="253" cy="253"/>
              </a:xfrm>
              <a:custGeom>
                <a:avLst/>
                <a:gdLst>
                  <a:gd name="T0" fmla="*/ 1065 w 2026"/>
                  <a:gd name="T1" fmla="*/ 1 h 2028"/>
                  <a:gd name="T2" fmla="*/ 1266 w 2026"/>
                  <a:gd name="T3" fmla="*/ 32 h 2028"/>
                  <a:gd name="T4" fmla="*/ 1451 w 2026"/>
                  <a:gd name="T5" fmla="*/ 100 h 2028"/>
                  <a:gd name="T6" fmla="*/ 1619 w 2026"/>
                  <a:gd name="T7" fmla="*/ 201 h 2028"/>
                  <a:gd name="T8" fmla="*/ 1762 w 2026"/>
                  <a:gd name="T9" fmla="*/ 332 h 2028"/>
                  <a:gd name="T10" fmla="*/ 1879 w 2026"/>
                  <a:gd name="T11" fmla="*/ 488 h 2028"/>
                  <a:gd name="T12" fmla="*/ 1964 w 2026"/>
                  <a:gd name="T13" fmla="*/ 665 h 2028"/>
                  <a:gd name="T14" fmla="*/ 2015 w 2026"/>
                  <a:gd name="T15" fmla="*/ 859 h 2028"/>
                  <a:gd name="T16" fmla="*/ 2026 w 2026"/>
                  <a:gd name="T17" fmla="*/ 1014 h 2028"/>
                  <a:gd name="T18" fmla="*/ 2015 w 2026"/>
                  <a:gd name="T19" fmla="*/ 1168 h 2028"/>
                  <a:gd name="T20" fmla="*/ 1964 w 2026"/>
                  <a:gd name="T21" fmla="*/ 1363 h 2028"/>
                  <a:gd name="T22" fmla="*/ 1879 w 2026"/>
                  <a:gd name="T23" fmla="*/ 1539 h 2028"/>
                  <a:gd name="T24" fmla="*/ 1762 w 2026"/>
                  <a:gd name="T25" fmla="*/ 1695 h 2028"/>
                  <a:gd name="T26" fmla="*/ 1619 w 2026"/>
                  <a:gd name="T27" fmla="*/ 1826 h 2028"/>
                  <a:gd name="T28" fmla="*/ 1451 w 2026"/>
                  <a:gd name="T29" fmla="*/ 1927 h 2028"/>
                  <a:gd name="T30" fmla="*/ 1266 w 2026"/>
                  <a:gd name="T31" fmla="*/ 1996 h 2028"/>
                  <a:gd name="T32" fmla="*/ 1065 w 2026"/>
                  <a:gd name="T33" fmla="*/ 2027 h 2028"/>
                  <a:gd name="T34" fmla="*/ 960 w 2026"/>
                  <a:gd name="T35" fmla="*/ 2027 h 2028"/>
                  <a:gd name="T36" fmla="*/ 760 w 2026"/>
                  <a:gd name="T37" fmla="*/ 1996 h 2028"/>
                  <a:gd name="T38" fmla="*/ 574 w 2026"/>
                  <a:gd name="T39" fmla="*/ 1927 h 2028"/>
                  <a:gd name="T40" fmla="*/ 406 w 2026"/>
                  <a:gd name="T41" fmla="*/ 1826 h 2028"/>
                  <a:gd name="T42" fmla="*/ 263 w 2026"/>
                  <a:gd name="T43" fmla="*/ 1695 h 2028"/>
                  <a:gd name="T44" fmla="*/ 146 w 2026"/>
                  <a:gd name="T45" fmla="*/ 1539 h 2028"/>
                  <a:gd name="T46" fmla="*/ 61 w 2026"/>
                  <a:gd name="T47" fmla="*/ 1363 h 2028"/>
                  <a:gd name="T48" fmla="*/ 11 w 2026"/>
                  <a:gd name="T49" fmla="*/ 1168 h 2028"/>
                  <a:gd name="T50" fmla="*/ 0 w 2026"/>
                  <a:gd name="T51" fmla="*/ 1014 h 2028"/>
                  <a:gd name="T52" fmla="*/ 11 w 2026"/>
                  <a:gd name="T53" fmla="*/ 859 h 2028"/>
                  <a:gd name="T54" fmla="*/ 61 w 2026"/>
                  <a:gd name="T55" fmla="*/ 665 h 2028"/>
                  <a:gd name="T56" fmla="*/ 146 w 2026"/>
                  <a:gd name="T57" fmla="*/ 488 h 2028"/>
                  <a:gd name="T58" fmla="*/ 263 w 2026"/>
                  <a:gd name="T59" fmla="*/ 332 h 2028"/>
                  <a:gd name="T60" fmla="*/ 406 w 2026"/>
                  <a:gd name="T61" fmla="*/ 201 h 2028"/>
                  <a:gd name="T62" fmla="*/ 574 w 2026"/>
                  <a:gd name="T63" fmla="*/ 100 h 2028"/>
                  <a:gd name="T64" fmla="*/ 760 w 2026"/>
                  <a:gd name="T65" fmla="*/ 32 h 2028"/>
                  <a:gd name="T66" fmla="*/ 960 w 2026"/>
                  <a:gd name="T67" fmla="*/ 1 h 2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26" h="2028">
                    <a:moveTo>
                      <a:pt x="1013" y="0"/>
                    </a:moveTo>
                    <a:lnTo>
                      <a:pt x="1065" y="1"/>
                    </a:lnTo>
                    <a:lnTo>
                      <a:pt x="1167" y="12"/>
                    </a:lnTo>
                    <a:lnTo>
                      <a:pt x="1266" y="32"/>
                    </a:lnTo>
                    <a:lnTo>
                      <a:pt x="1361" y="61"/>
                    </a:lnTo>
                    <a:lnTo>
                      <a:pt x="1451" y="100"/>
                    </a:lnTo>
                    <a:lnTo>
                      <a:pt x="1538" y="146"/>
                    </a:lnTo>
                    <a:lnTo>
                      <a:pt x="1619" y="201"/>
                    </a:lnTo>
                    <a:lnTo>
                      <a:pt x="1694" y="263"/>
                    </a:lnTo>
                    <a:lnTo>
                      <a:pt x="1762" y="332"/>
                    </a:lnTo>
                    <a:lnTo>
                      <a:pt x="1824" y="407"/>
                    </a:lnTo>
                    <a:lnTo>
                      <a:pt x="1879" y="488"/>
                    </a:lnTo>
                    <a:lnTo>
                      <a:pt x="1925" y="574"/>
                    </a:lnTo>
                    <a:lnTo>
                      <a:pt x="1964" y="665"/>
                    </a:lnTo>
                    <a:lnTo>
                      <a:pt x="1994" y="761"/>
                    </a:lnTo>
                    <a:lnTo>
                      <a:pt x="2015" y="859"/>
                    </a:lnTo>
                    <a:lnTo>
                      <a:pt x="2025" y="961"/>
                    </a:lnTo>
                    <a:lnTo>
                      <a:pt x="2026" y="1014"/>
                    </a:lnTo>
                    <a:lnTo>
                      <a:pt x="2025" y="1066"/>
                    </a:lnTo>
                    <a:lnTo>
                      <a:pt x="2015" y="1168"/>
                    </a:lnTo>
                    <a:lnTo>
                      <a:pt x="1994" y="1267"/>
                    </a:lnTo>
                    <a:lnTo>
                      <a:pt x="1964" y="1363"/>
                    </a:lnTo>
                    <a:lnTo>
                      <a:pt x="1925" y="1453"/>
                    </a:lnTo>
                    <a:lnTo>
                      <a:pt x="1879" y="1539"/>
                    </a:lnTo>
                    <a:lnTo>
                      <a:pt x="1824" y="1620"/>
                    </a:lnTo>
                    <a:lnTo>
                      <a:pt x="1762" y="1695"/>
                    </a:lnTo>
                    <a:lnTo>
                      <a:pt x="1694" y="1764"/>
                    </a:lnTo>
                    <a:lnTo>
                      <a:pt x="1619" y="1826"/>
                    </a:lnTo>
                    <a:lnTo>
                      <a:pt x="1538" y="1881"/>
                    </a:lnTo>
                    <a:lnTo>
                      <a:pt x="1451" y="1927"/>
                    </a:lnTo>
                    <a:lnTo>
                      <a:pt x="1361" y="1966"/>
                    </a:lnTo>
                    <a:lnTo>
                      <a:pt x="1266" y="1996"/>
                    </a:lnTo>
                    <a:lnTo>
                      <a:pt x="1167" y="2016"/>
                    </a:lnTo>
                    <a:lnTo>
                      <a:pt x="1065" y="2027"/>
                    </a:lnTo>
                    <a:lnTo>
                      <a:pt x="1013" y="2028"/>
                    </a:lnTo>
                    <a:lnTo>
                      <a:pt x="960" y="2027"/>
                    </a:lnTo>
                    <a:lnTo>
                      <a:pt x="858" y="2016"/>
                    </a:lnTo>
                    <a:lnTo>
                      <a:pt x="760" y="1996"/>
                    </a:lnTo>
                    <a:lnTo>
                      <a:pt x="665" y="1966"/>
                    </a:lnTo>
                    <a:lnTo>
                      <a:pt x="574" y="1927"/>
                    </a:lnTo>
                    <a:lnTo>
                      <a:pt x="487" y="1881"/>
                    </a:lnTo>
                    <a:lnTo>
                      <a:pt x="406" y="1826"/>
                    </a:lnTo>
                    <a:lnTo>
                      <a:pt x="331" y="1764"/>
                    </a:lnTo>
                    <a:lnTo>
                      <a:pt x="263" y="1695"/>
                    </a:lnTo>
                    <a:lnTo>
                      <a:pt x="201" y="1620"/>
                    </a:lnTo>
                    <a:lnTo>
                      <a:pt x="146" y="1539"/>
                    </a:lnTo>
                    <a:lnTo>
                      <a:pt x="100" y="1453"/>
                    </a:lnTo>
                    <a:lnTo>
                      <a:pt x="61" y="1363"/>
                    </a:lnTo>
                    <a:lnTo>
                      <a:pt x="32" y="1267"/>
                    </a:lnTo>
                    <a:lnTo>
                      <a:pt x="11" y="1168"/>
                    </a:lnTo>
                    <a:lnTo>
                      <a:pt x="1" y="1066"/>
                    </a:lnTo>
                    <a:lnTo>
                      <a:pt x="0" y="1014"/>
                    </a:lnTo>
                    <a:lnTo>
                      <a:pt x="1" y="961"/>
                    </a:lnTo>
                    <a:lnTo>
                      <a:pt x="11" y="859"/>
                    </a:lnTo>
                    <a:lnTo>
                      <a:pt x="32" y="761"/>
                    </a:lnTo>
                    <a:lnTo>
                      <a:pt x="61" y="665"/>
                    </a:lnTo>
                    <a:lnTo>
                      <a:pt x="100" y="574"/>
                    </a:lnTo>
                    <a:lnTo>
                      <a:pt x="146" y="488"/>
                    </a:lnTo>
                    <a:lnTo>
                      <a:pt x="201" y="407"/>
                    </a:lnTo>
                    <a:lnTo>
                      <a:pt x="263" y="332"/>
                    </a:lnTo>
                    <a:lnTo>
                      <a:pt x="331" y="263"/>
                    </a:lnTo>
                    <a:lnTo>
                      <a:pt x="406" y="201"/>
                    </a:lnTo>
                    <a:lnTo>
                      <a:pt x="487" y="146"/>
                    </a:lnTo>
                    <a:lnTo>
                      <a:pt x="574" y="100"/>
                    </a:lnTo>
                    <a:lnTo>
                      <a:pt x="665" y="61"/>
                    </a:lnTo>
                    <a:lnTo>
                      <a:pt x="760" y="32"/>
                    </a:lnTo>
                    <a:lnTo>
                      <a:pt x="858" y="12"/>
                    </a:lnTo>
                    <a:lnTo>
                      <a:pt x="960" y="1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101"/>
              <p:cNvSpPr>
                <a:spLocks/>
              </p:cNvSpPr>
              <p:nvPr/>
            </p:nvSpPr>
            <p:spPr bwMode="auto">
              <a:xfrm>
                <a:off x="7036" y="3756"/>
                <a:ext cx="47" cy="47"/>
              </a:xfrm>
              <a:custGeom>
                <a:avLst/>
                <a:gdLst>
                  <a:gd name="T0" fmla="*/ 190 w 378"/>
                  <a:gd name="T1" fmla="*/ 0 h 379"/>
                  <a:gd name="T2" fmla="*/ 209 w 378"/>
                  <a:gd name="T3" fmla="*/ 1 h 379"/>
                  <a:gd name="T4" fmla="*/ 246 w 378"/>
                  <a:gd name="T5" fmla="*/ 9 h 379"/>
                  <a:gd name="T6" fmla="*/ 280 w 378"/>
                  <a:gd name="T7" fmla="*/ 23 h 379"/>
                  <a:gd name="T8" fmla="*/ 310 w 378"/>
                  <a:gd name="T9" fmla="*/ 43 h 379"/>
                  <a:gd name="T10" fmla="*/ 336 w 378"/>
                  <a:gd name="T11" fmla="*/ 69 h 379"/>
                  <a:gd name="T12" fmla="*/ 356 w 378"/>
                  <a:gd name="T13" fmla="*/ 100 h 379"/>
                  <a:gd name="T14" fmla="*/ 370 w 378"/>
                  <a:gd name="T15" fmla="*/ 133 h 379"/>
                  <a:gd name="T16" fmla="*/ 378 w 378"/>
                  <a:gd name="T17" fmla="*/ 170 h 379"/>
                  <a:gd name="T18" fmla="*/ 378 w 378"/>
                  <a:gd name="T19" fmla="*/ 190 h 379"/>
                  <a:gd name="T20" fmla="*/ 378 w 378"/>
                  <a:gd name="T21" fmla="*/ 209 h 379"/>
                  <a:gd name="T22" fmla="*/ 370 w 378"/>
                  <a:gd name="T23" fmla="*/ 246 h 379"/>
                  <a:gd name="T24" fmla="*/ 356 w 378"/>
                  <a:gd name="T25" fmla="*/ 280 h 379"/>
                  <a:gd name="T26" fmla="*/ 336 w 378"/>
                  <a:gd name="T27" fmla="*/ 311 h 379"/>
                  <a:gd name="T28" fmla="*/ 310 w 378"/>
                  <a:gd name="T29" fmla="*/ 336 h 379"/>
                  <a:gd name="T30" fmla="*/ 280 w 378"/>
                  <a:gd name="T31" fmla="*/ 356 h 379"/>
                  <a:gd name="T32" fmla="*/ 246 w 378"/>
                  <a:gd name="T33" fmla="*/ 370 h 379"/>
                  <a:gd name="T34" fmla="*/ 209 w 378"/>
                  <a:gd name="T35" fmla="*/ 379 h 379"/>
                  <a:gd name="T36" fmla="*/ 190 w 378"/>
                  <a:gd name="T37" fmla="*/ 379 h 379"/>
                  <a:gd name="T38" fmla="*/ 170 w 378"/>
                  <a:gd name="T39" fmla="*/ 379 h 379"/>
                  <a:gd name="T40" fmla="*/ 133 w 378"/>
                  <a:gd name="T41" fmla="*/ 370 h 379"/>
                  <a:gd name="T42" fmla="*/ 100 w 378"/>
                  <a:gd name="T43" fmla="*/ 356 h 379"/>
                  <a:gd name="T44" fmla="*/ 69 w 378"/>
                  <a:gd name="T45" fmla="*/ 336 h 379"/>
                  <a:gd name="T46" fmla="*/ 43 w 378"/>
                  <a:gd name="T47" fmla="*/ 311 h 379"/>
                  <a:gd name="T48" fmla="*/ 23 w 378"/>
                  <a:gd name="T49" fmla="*/ 280 h 379"/>
                  <a:gd name="T50" fmla="*/ 9 w 378"/>
                  <a:gd name="T51" fmla="*/ 246 h 379"/>
                  <a:gd name="T52" fmla="*/ 1 w 378"/>
                  <a:gd name="T53" fmla="*/ 209 h 379"/>
                  <a:gd name="T54" fmla="*/ 0 w 378"/>
                  <a:gd name="T55" fmla="*/ 190 h 379"/>
                  <a:gd name="T56" fmla="*/ 1 w 378"/>
                  <a:gd name="T57" fmla="*/ 170 h 379"/>
                  <a:gd name="T58" fmla="*/ 9 w 378"/>
                  <a:gd name="T59" fmla="*/ 133 h 379"/>
                  <a:gd name="T60" fmla="*/ 23 w 378"/>
                  <a:gd name="T61" fmla="*/ 100 h 379"/>
                  <a:gd name="T62" fmla="*/ 43 w 378"/>
                  <a:gd name="T63" fmla="*/ 69 h 379"/>
                  <a:gd name="T64" fmla="*/ 69 w 378"/>
                  <a:gd name="T65" fmla="*/ 43 h 379"/>
                  <a:gd name="T66" fmla="*/ 100 w 378"/>
                  <a:gd name="T67" fmla="*/ 23 h 379"/>
                  <a:gd name="T68" fmla="*/ 133 w 378"/>
                  <a:gd name="T69" fmla="*/ 9 h 379"/>
                  <a:gd name="T70" fmla="*/ 170 w 378"/>
                  <a:gd name="T71" fmla="*/ 1 h 379"/>
                  <a:gd name="T72" fmla="*/ 190 w 378"/>
                  <a:gd name="T73" fmla="*/ 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78" h="379">
                    <a:moveTo>
                      <a:pt x="190" y="0"/>
                    </a:moveTo>
                    <a:lnTo>
                      <a:pt x="209" y="1"/>
                    </a:lnTo>
                    <a:lnTo>
                      <a:pt x="246" y="9"/>
                    </a:lnTo>
                    <a:lnTo>
                      <a:pt x="280" y="23"/>
                    </a:lnTo>
                    <a:lnTo>
                      <a:pt x="310" y="43"/>
                    </a:lnTo>
                    <a:lnTo>
                      <a:pt x="336" y="69"/>
                    </a:lnTo>
                    <a:lnTo>
                      <a:pt x="356" y="100"/>
                    </a:lnTo>
                    <a:lnTo>
                      <a:pt x="370" y="133"/>
                    </a:lnTo>
                    <a:lnTo>
                      <a:pt x="378" y="170"/>
                    </a:lnTo>
                    <a:lnTo>
                      <a:pt x="378" y="190"/>
                    </a:lnTo>
                    <a:lnTo>
                      <a:pt x="378" y="209"/>
                    </a:lnTo>
                    <a:lnTo>
                      <a:pt x="370" y="246"/>
                    </a:lnTo>
                    <a:lnTo>
                      <a:pt x="356" y="280"/>
                    </a:lnTo>
                    <a:lnTo>
                      <a:pt x="336" y="311"/>
                    </a:lnTo>
                    <a:lnTo>
                      <a:pt x="310" y="336"/>
                    </a:lnTo>
                    <a:lnTo>
                      <a:pt x="280" y="356"/>
                    </a:lnTo>
                    <a:lnTo>
                      <a:pt x="246" y="370"/>
                    </a:lnTo>
                    <a:lnTo>
                      <a:pt x="209" y="379"/>
                    </a:lnTo>
                    <a:lnTo>
                      <a:pt x="190" y="379"/>
                    </a:lnTo>
                    <a:lnTo>
                      <a:pt x="170" y="379"/>
                    </a:lnTo>
                    <a:lnTo>
                      <a:pt x="133" y="370"/>
                    </a:lnTo>
                    <a:lnTo>
                      <a:pt x="100" y="356"/>
                    </a:lnTo>
                    <a:lnTo>
                      <a:pt x="69" y="336"/>
                    </a:lnTo>
                    <a:lnTo>
                      <a:pt x="43" y="311"/>
                    </a:lnTo>
                    <a:lnTo>
                      <a:pt x="23" y="280"/>
                    </a:lnTo>
                    <a:lnTo>
                      <a:pt x="9" y="246"/>
                    </a:lnTo>
                    <a:lnTo>
                      <a:pt x="1" y="209"/>
                    </a:lnTo>
                    <a:lnTo>
                      <a:pt x="0" y="190"/>
                    </a:lnTo>
                    <a:lnTo>
                      <a:pt x="1" y="170"/>
                    </a:lnTo>
                    <a:lnTo>
                      <a:pt x="9" y="133"/>
                    </a:lnTo>
                    <a:lnTo>
                      <a:pt x="23" y="100"/>
                    </a:lnTo>
                    <a:lnTo>
                      <a:pt x="43" y="69"/>
                    </a:lnTo>
                    <a:lnTo>
                      <a:pt x="69" y="43"/>
                    </a:lnTo>
                    <a:lnTo>
                      <a:pt x="100" y="23"/>
                    </a:lnTo>
                    <a:lnTo>
                      <a:pt x="133" y="9"/>
                    </a:lnTo>
                    <a:lnTo>
                      <a:pt x="170" y="1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102"/>
              <p:cNvSpPr>
                <a:spLocks/>
              </p:cNvSpPr>
              <p:nvPr/>
            </p:nvSpPr>
            <p:spPr bwMode="auto">
              <a:xfrm>
                <a:off x="6539" y="3756"/>
                <a:ext cx="48" cy="47"/>
              </a:xfrm>
              <a:custGeom>
                <a:avLst/>
                <a:gdLst>
                  <a:gd name="T0" fmla="*/ 189 w 378"/>
                  <a:gd name="T1" fmla="*/ 0 h 379"/>
                  <a:gd name="T2" fmla="*/ 208 w 378"/>
                  <a:gd name="T3" fmla="*/ 1 h 379"/>
                  <a:gd name="T4" fmla="*/ 245 w 378"/>
                  <a:gd name="T5" fmla="*/ 9 h 379"/>
                  <a:gd name="T6" fmla="*/ 279 w 378"/>
                  <a:gd name="T7" fmla="*/ 23 h 379"/>
                  <a:gd name="T8" fmla="*/ 310 w 378"/>
                  <a:gd name="T9" fmla="*/ 43 h 379"/>
                  <a:gd name="T10" fmla="*/ 335 w 378"/>
                  <a:gd name="T11" fmla="*/ 69 h 379"/>
                  <a:gd name="T12" fmla="*/ 355 w 378"/>
                  <a:gd name="T13" fmla="*/ 100 h 379"/>
                  <a:gd name="T14" fmla="*/ 369 w 378"/>
                  <a:gd name="T15" fmla="*/ 133 h 379"/>
                  <a:gd name="T16" fmla="*/ 378 w 378"/>
                  <a:gd name="T17" fmla="*/ 170 h 379"/>
                  <a:gd name="T18" fmla="*/ 378 w 378"/>
                  <a:gd name="T19" fmla="*/ 190 h 379"/>
                  <a:gd name="T20" fmla="*/ 378 w 378"/>
                  <a:gd name="T21" fmla="*/ 209 h 379"/>
                  <a:gd name="T22" fmla="*/ 369 w 378"/>
                  <a:gd name="T23" fmla="*/ 246 h 379"/>
                  <a:gd name="T24" fmla="*/ 355 w 378"/>
                  <a:gd name="T25" fmla="*/ 280 h 379"/>
                  <a:gd name="T26" fmla="*/ 335 w 378"/>
                  <a:gd name="T27" fmla="*/ 311 h 379"/>
                  <a:gd name="T28" fmla="*/ 310 w 378"/>
                  <a:gd name="T29" fmla="*/ 336 h 379"/>
                  <a:gd name="T30" fmla="*/ 279 w 378"/>
                  <a:gd name="T31" fmla="*/ 356 h 379"/>
                  <a:gd name="T32" fmla="*/ 245 w 378"/>
                  <a:gd name="T33" fmla="*/ 370 h 379"/>
                  <a:gd name="T34" fmla="*/ 208 w 378"/>
                  <a:gd name="T35" fmla="*/ 379 h 379"/>
                  <a:gd name="T36" fmla="*/ 189 w 378"/>
                  <a:gd name="T37" fmla="*/ 379 h 379"/>
                  <a:gd name="T38" fmla="*/ 169 w 378"/>
                  <a:gd name="T39" fmla="*/ 379 h 379"/>
                  <a:gd name="T40" fmla="*/ 132 w 378"/>
                  <a:gd name="T41" fmla="*/ 370 h 379"/>
                  <a:gd name="T42" fmla="*/ 99 w 378"/>
                  <a:gd name="T43" fmla="*/ 356 h 379"/>
                  <a:gd name="T44" fmla="*/ 69 w 378"/>
                  <a:gd name="T45" fmla="*/ 336 h 379"/>
                  <a:gd name="T46" fmla="*/ 42 w 378"/>
                  <a:gd name="T47" fmla="*/ 311 h 379"/>
                  <a:gd name="T48" fmla="*/ 22 w 378"/>
                  <a:gd name="T49" fmla="*/ 280 h 379"/>
                  <a:gd name="T50" fmla="*/ 8 w 378"/>
                  <a:gd name="T51" fmla="*/ 246 h 379"/>
                  <a:gd name="T52" fmla="*/ 1 w 378"/>
                  <a:gd name="T53" fmla="*/ 209 h 379"/>
                  <a:gd name="T54" fmla="*/ 0 w 378"/>
                  <a:gd name="T55" fmla="*/ 190 h 379"/>
                  <a:gd name="T56" fmla="*/ 1 w 378"/>
                  <a:gd name="T57" fmla="*/ 170 h 379"/>
                  <a:gd name="T58" fmla="*/ 8 w 378"/>
                  <a:gd name="T59" fmla="*/ 133 h 379"/>
                  <a:gd name="T60" fmla="*/ 22 w 378"/>
                  <a:gd name="T61" fmla="*/ 100 h 379"/>
                  <a:gd name="T62" fmla="*/ 42 w 378"/>
                  <a:gd name="T63" fmla="*/ 69 h 379"/>
                  <a:gd name="T64" fmla="*/ 69 w 378"/>
                  <a:gd name="T65" fmla="*/ 43 h 379"/>
                  <a:gd name="T66" fmla="*/ 99 w 378"/>
                  <a:gd name="T67" fmla="*/ 23 h 379"/>
                  <a:gd name="T68" fmla="*/ 132 w 378"/>
                  <a:gd name="T69" fmla="*/ 9 h 379"/>
                  <a:gd name="T70" fmla="*/ 169 w 378"/>
                  <a:gd name="T71" fmla="*/ 1 h 379"/>
                  <a:gd name="T72" fmla="*/ 189 w 378"/>
                  <a:gd name="T73" fmla="*/ 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78" h="379">
                    <a:moveTo>
                      <a:pt x="189" y="0"/>
                    </a:moveTo>
                    <a:lnTo>
                      <a:pt x="208" y="1"/>
                    </a:lnTo>
                    <a:lnTo>
                      <a:pt x="245" y="9"/>
                    </a:lnTo>
                    <a:lnTo>
                      <a:pt x="279" y="23"/>
                    </a:lnTo>
                    <a:lnTo>
                      <a:pt x="310" y="43"/>
                    </a:lnTo>
                    <a:lnTo>
                      <a:pt x="335" y="69"/>
                    </a:lnTo>
                    <a:lnTo>
                      <a:pt x="355" y="100"/>
                    </a:lnTo>
                    <a:lnTo>
                      <a:pt x="369" y="133"/>
                    </a:lnTo>
                    <a:lnTo>
                      <a:pt x="378" y="170"/>
                    </a:lnTo>
                    <a:lnTo>
                      <a:pt x="378" y="190"/>
                    </a:lnTo>
                    <a:lnTo>
                      <a:pt x="378" y="209"/>
                    </a:lnTo>
                    <a:lnTo>
                      <a:pt x="369" y="246"/>
                    </a:lnTo>
                    <a:lnTo>
                      <a:pt x="355" y="280"/>
                    </a:lnTo>
                    <a:lnTo>
                      <a:pt x="335" y="311"/>
                    </a:lnTo>
                    <a:lnTo>
                      <a:pt x="310" y="336"/>
                    </a:lnTo>
                    <a:lnTo>
                      <a:pt x="279" y="356"/>
                    </a:lnTo>
                    <a:lnTo>
                      <a:pt x="245" y="370"/>
                    </a:lnTo>
                    <a:lnTo>
                      <a:pt x="208" y="379"/>
                    </a:lnTo>
                    <a:lnTo>
                      <a:pt x="189" y="379"/>
                    </a:lnTo>
                    <a:lnTo>
                      <a:pt x="169" y="379"/>
                    </a:lnTo>
                    <a:lnTo>
                      <a:pt x="132" y="370"/>
                    </a:lnTo>
                    <a:lnTo>
                      <a:pt x="99" y="356"/>
                    </a:lnTo>
                    <a:lnTo>
                      <a:pt x="69" y="336"/>
                    </a:lnTo>
                    <a:lnTo>
                      <a:pt x="42" y="311"/>
                    </a:lnTo>
                    <a:lnTo>
                      <a:pt x="22" y="280"/>
                    </a:lnTo>
                    <a:lnTo>
                      <a:pt x="8" y="246"/>
                    </a:lnTo>
                    <a:lnTo>
                      <a:pt x="1" y="209"/>
                    </a:lnTo>
                    <a:lnTo>
                      <a:pt x="0" y="190"/>
                    </a:lnTo>
                    <a:lnTo>
                      <a:pt x="1" y="170"/>
                    </a:lnTo>
                    <a:lnTo>
                      <a:pt x="8" y="133"/>
                    </a:lnTo>
                    <a:lnTo>
                      <a:pt x="22" y="100"/>
                    </a:lnTo>
                    <a:lnTo>
                      <a:pt x="42" y="69"/>
                    </a:lnTo>
                    <a:lnTo>
                      <a:pt x="69" y="43"/>
                    </a:lnTo>
                    <a:lnTo>
                      <a:pt x="99" y="23"/>
                    </a:lnTo>
                    <a:lnTo>
                      <a:pt x="132" y="9"/>
                    </a:lnTo>
                    <a:lnTo>
                      <a:pt x="169" y="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103"/>
              <p:cNvSpPr>
                <a:spLocks/>
              </p:cNvSpPr>
              <p:nvPr/>
            </p:nvSpPr>
            <p:spPr bwMode="auto">
              <a:xfrm>
                <a:off x="6769" y="3707"/>
                <a:ext cx="84" cy="147"/>
              </a:xfrm>
              <a:custGeom>
                <a:avLst/>
                <a:gdLst>
                  <a:gd name="T0" fmla="*/ 303 w 675"/>
                  <a:gd name="T1" fmla="*/ 1175 h 1176"/>
                  <a:gd name="T2" fmla="*/ 175 w 675"/>
                  <a:gd name="T3" fmla="*/ 1136 h 1176"/>
                  <a:gd name="T4" fmla="*/ 76 w 675"/>
                  <a:gd name="T5" fmla="*/ 1054 h 1176"/>
                  <a:gd name="T6" fmla="*/ 15 w 675"/>
                  <a:gd name="T7" fmla="*/ 940 h 1176"/>
                  <a:gd name="T8" fmla="*/ 0 w 675"/>
                  <a:gd name="T9" fmla="*/ 838 h 1176"/>
                  <a:gd name="T10" fmla="*/ 176 w 675"/>
                  <a:gd name="T11" fmla="*/ 856 h 1176"/>
                  <a:gd name="T12" fmla="*/ 194 w 675"/>
                  <a:gd name="T13" fmla="*/ 919 h 1176"/>
                  <a:gd name="T14" fmla="*/ 233 w 675"/>
                  <a:gd name="T15" fmla="*/ 965 h 1176"/>
                  <a:gd name="T16" fmla="*/ 287 w 675"/>
                  <a:gd name="T17" fmla="*/ 994 h 1176"/>
                  <a:gd name="T18" fmla="*/ 338 w 675"/>
                  <a:gd name="T19" fmla="*/ 1001 h 1176"/>
                  <a:gd name="T20" fmla="*/ 388 w 675"/>
                  <a:gd name="T21" fmla="*/ 994 h 1176"/>
                  <a:gd name="T22" fmla="*/ 443 w 675"/>
                  <a:gd name="T23" fmla="*/ 965 h 1176"/>
                  <a:gd name="T24" fmla="*/ 482 w 675"/>
                  <a:gd name="T25" fmla="*/ 919 h 1176"/>
                  <a:gd name="T26" fmla="*/ 499 w 675"/>
                  <a:gd name="T27" fmla="*/ 856 h 1176"/>
                  <a:gd name="T28" fmla="*/ 499 w 675"/>
                  <a:gd name="T29" fmla="*/ 821 h 1176"/>
                  <a:gd name="T30" fmla="*/ 482 w 675"/>
                  <a:gd name="T31" fmla="*/ 758 h 1176"/>
                  <a:gd name="T32" fmla="*/ 443 w 675"/>
                  <a:gd name="T33" fmla="*/ 712 h 1176"/>
                  <a:gd name="T34" fmla="*/ 388 w 675"/>
                  <a:gd name="T35" fmla="*/ 683 h 1176"/>
                  <a:gd name="T36" fmla="*/ 338 w 675"/>
                  <a:gd name="T37" fmla="*/ 676 h 1176"/>
                  <a:gd name="T38" fmla="*/ 236 w 675"/>
                  <a:gd name="T39" fmla="*/ 662 h 1176"/>
                  <a:gd name="T40" fmla="*/ 121 w 675"/>
                  <a:gd name="T41" fmla="*/ 600 h 1176"/>
                  <a:gd name="T42" fmla="*/ 40 w 675"/>
                  <a:gd name="T43" fmla="*/ 501 h 1176"/>
                  <a:gd name="T44" fmla="*/ 1 w 675"/>
                  <a:gd name="T45" fmla="*/ 373 h 1176"/>
                  <a:gd name="T46" fmla="*/ 1 w 675"/>
                  <a:gd name="T47" fmla="*/ 303 h 1176"/>
                  <a:gd name="T48" fmla="*/ 40 w 675"/>
                  <a:gd name="T49" fmla="*/ 176 h 1176"/>
                  <a:gd name="T50" fmla="*/ 121 w 675"/>
                  <a:gd name="T51" fmla="*/ 76 h 1176"/>
                  <a:gd name="T52" fmla="*/ 236 w 675"/>
                  <a:gd name="T53" fmla="*/ 15 h 1176"/>
                  <a:gd name="T54" fmla="*/ 338 w 675"/>
                  <a:gd name="T55" fmla="*/ 0 h 1176"/>
                  <a:gd name="T56" fmla="*/ 439 w 675"/>
                  <a:gd name="T57" fmla="*/ 15 h 1176"/>
                  <a:gd name="T58" fmla="*/ 554 w 675"/>
                  <a:gd name="T59" fmla="*/ 76 h 1176"/>
                  <a:gd name="T60" fmla="*/ 636 w 675"/>
                  <a:gd name="T61" fmla="*/ 176 h 1176"/>
                  <a:gd name="T62" fmla="*/ 674 w 675"/>
                  <a:gd name="T63" fmla="*/ 303 h 1176"/>
                  <a:gd name="T64" fmla="*/ 500 w 675"/>
                  <a:gd name="T65" fmla="*/ 339 h 1176"/>
                  <a:gd name="T66" fmla="*/ 493 w 675"/>
                  <a:gd name="T67" fmla="*/ 288 h 1176"/>
                  <a:gd name="T68" fmla="*/ 465 w 675"/>
                  <a:gd name="T69" fmla="*/ 233 h 1176"/>
                  <a:gd name="T70" fmla="*/ 417 w 675"/>
                  <a:gd name="T71" fmla="*/ 195 h 1176"/>
                  <a:gd name="T72" fmla="*/ 355 w 675"/>
                  <a:gd name="T73" fmla="*/ 177 h 1176"/>
                  <a:gd name="T74" fmla="*/ 320 w 675"/>
                  <a:gd name="T75" fmla="*/ 177 h 1176"/>
                  <a:gd name="T76" fmla="*/ 258 w 675"/>
                  <a:gd name="T77" fmla="*/ 195 h 1176"/>
                  <a:gd name="T78" fmla="*/ 210 w 675"/>
                  <a:gd name="T79" fmla="*/ 233 h 1176"/>
                  <a:gd name="T80" fmla="*/ 182 w 675"/>
                  <a:gd name="T81" fmla="*/ 288 h 1176"/>
                  <a:gd name="T82" fmla="*/ 176 w 675"/>
                  <a:gd name="T83" fmla="*/ 339 h 1176"/>
                  <a:gd name="T84" fmla="*/ 182 w 675"/>
                  <a:gd name="T85" fmla="*/ 388 h 1176"/>
                  <a:gd name="T86" fmla="*/ 210 w 675"/>
                  <a:gd name="T87" fmla="*/ 444 h 1176"/>
                  <a:gd name="T88" fmla="*/ 258 w 675"/>
                  <a:gd name="T89" fmla="*/ 483 h 1176"/>
                  <a:gd name="T90" fmla="*/ 320 w 675"/>
                  <a:gd name="T91" fmla="*/ 500 h 1176"/>
                  <a:gd name="T92" fmla="*/ 372 w 675"/>
                  <a:gd name="T93" fmla="*/ 502 h 1176"/>
                  <a:gd name="T94" fmla="*/ 500 w 675"/>
                  <a:gd name="T95" fmla="*/ 540 h 1176"/>
                  <a:gd name="T96" fmla="*/ 599 w 675"/>
                  <a:gd name="T97" fmla="*/ 623 h 1176"/>
                  <a:gd name="T98" fmla="*/ 661 w 675"/>
                  <a:gd name="T99" fmla="*/ 737 h 1176"/>
                  <a:gd name="T100" fmla="*/ 675 w 675"/>
                  <a:gd name="T101" fmla="*/ 838 h 1176"/>
                  <a:gd name="T102" fmla="*/ 661 w 675"/>
                  <a:gd name="T103" fmla="*/ 935 h 1176"/>
                  <a:gd name="T104" fmla="*/ 599 w 675"/>
                  <a:gd name="T105" fmla="*/ 1049 h 1176"/>
                  <a:gd name="T106" fmla="*/ 500 w 675"/>
                  <a:gd name="T107" fmla="*/ 1133 h 1176"/>
                  <a:gd name="T108" fmla="*/ 372 w 675"/>
                  <a:gd name="T109" fmla="*/ 1175 h 1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75" h="1176">
                    <a:moveTo>
                      <a:pt x="338" y="1176"/>
                    </a:moveTo>
                    <a:lnTo>
                      <a:pt x="303" y="1175"/>
                    </a:lnTo>
                    <a:lnTo>
                      <a:pt x="236" y="1162"/>
                    </a:lnTo>
                    <a:lnTo>
                      <a:pt x="175" y="1136"/>
                    </a:lnTo>
                    <a:lnTo>
                      <a:pt x="121" y="1100"/>
                    </a:lnTo>
                    <a:lnTo>
                      <a:pt x="76" y="1054"/>
                    </a:lnTo>
                    <a:lnTo>
                      <a:pt x="40" y="1001"/>
                    </a:lnTo>
                    <a:lnTo>
                      <a:pt x="15" y="940"/>
                    </a:lnTo>
                    <a:lnTo>
                      <a:pt x="1" y="874"/>
                    </a:lnTo>
                    <a:lnTo>
                      <a:pt x="0" y="838"/>
                    </a:lnTo>
                    <a:lnTo>
                      <a:pt x="176" y="838"/>
                    </a:lnTo>
                    <a:lnTo>
                      <a:pt x="176" y="856"/>
                    </a:lnTo>
                    <a:lnTo>
                      <a:pt x="182" y="889"/>
                    </a:lnTo>
                    <a:lnTo>
                      <a:pt x="194" y="919"/>
                    </a:lnTo>
                    <a:lnTo>
                      <a:pt x="210" y="944"/>
                    </a:lnTo>
                    <a:lnTo>
                      <a:pt x="233" y="965"/>
                    </a:lnTo>
                    <a:lnTo>
                      <a:pt x="258" y="982"/>
                    </a:lnTo>
                    <a:lnTo>
                      <a:pt x="287" y="994"/>
                    </a:lnTo>
                    <a:lnTo>
                      <a:pt x="320" y="1000"/>
                    </a:lnTo>
                    <a:lnTo>
                      <a:pt x="338" y="1001"/>
                    </a:lnTo>
                    <a:lnTo>
                      <a:pt x="355" y="1000"/>
                    </a:lnTo>
                    <a:lnTo>
                      <a:pt x="388" y="994"/>
                    </a:lnTo>
                    <a:lnTo>
                      <a:pt x="417" y="982"/>
                    </a:lnTo>
                    <a:lnTo>
                      <a:pt x="443" y="965"/>
                    </a:lnTo>
                    <a:lnTo>
                      <a:pt x="465" y="944"/>
                    </a:lnTo>
                    <a:lnTo>
                      <a:pt x="482" y="919"/>
                    </a:lnTo>
                    <a:lnTo>
                      <a:pt x="493" y="889"/>
                    </a:lnTo>
                    <a:lnTo>
                      <a:pt x="499" y="856"/>
                    </a:lnTo>
                    <a:lnTo>
                      <a:pt x="500" y="838"/>
                    </a:lnTo>
                    <a:lnTo>
                      <a:pt x="499" y="821"/>
                    </a:lnTo>
                    <a:lnTo>
                      <a:pt x="493" y="788"/>
                    </a:lnTo>
                    <a:lnTo>
                      <a:pt x="482" y="758"/>
                    </a:lnTo>
                    <a:lnTo>
                      <a:pt x="465" y="733"/>
                    </a:lnTo>
                    <a:lnTo>
                      <a:pt x="443" y="712"/>
                    </a:lnTo>
                    <a:lnTo>
                      <a:pt x="417" y="695"/>
                    </a:lnTo>
                    <a:lnTo>
                      <a:pt x="388" y="683"/>
                    </a:lnTo>
                    <a:lnTo>
                      <a:pt x="355" y="677"/>
                    </a:lnTo>
                    <a:lnTo>
                      <a:pt x="338" y="676"/>
                    </a:lnTo>
                    <a:lnTo>
                      <a:pt x="303" y="675"/>
                    </a:lnTo>
                    <a:lnTo>
                      <a:pt x="236" y="662"/>
                    </a:lnTo>
                    <a:lnTo>
                      <a:pt x="175" y="637"/>
                    </a:lnTo>
                    <a:lnTo>
                      <a:pt x="121" y="600"/>
                    </a:lnTo>
                    <a:lnTo>
                      <a:pt x="76" y="555"/>
                    </a:lnTo>
                    <a:lnTo>
                      <a:pt x="40" y="501"/>
                    </a:lnTo>
                    <a:lnTo>
                      <a:pt x="15" y="440"/>
                    </a:lnTo>
                    <a:lnTo>
                      <a:pt x="1" y="373"/>
                    </a:lnTo>
                    <a:lnTo>
                      <a:pt x="0" y="339"/>
                    </a:lnTo>
                    <a:lnTo>
                      <a:pt x="1" y="303"/>
                    </a:lnTo>
                    <a:lnTo>
                      <a:pt x="15" y="236"/>
                    </a:lnTo>
                    <a:lnTo>
                      <a:pt x="40" y="176"/>
                    </a:lnTo>
                    <a:lnTo>
                      <a:pt x="76" y="122"/>
                    </a:lnTo>
                    <a:lnTo>
                      <a:pt x="121" y="76"/>
                    </a:lnTo>
                    <a:lnTo>
                      <a:pt x="175" y="41"/>
                    </a:lnTo>
                    <a:lnTo>
                      <a:pt x="236" y="15"/>
                    </a:lnTo>
                    <a:lnTo>
                      <a:pt x="303" y="1"/>
                    </a:lnTo>
                    <a:lnTo>
                      <a:pt x="338" y="0"/>
                    </a:lnTo>
                    <a:lnTo>
                      <a:pt x="372" y="1"/>
                    </a:lnTo>
                    <a:lnTo>
                      <a:pt x="439" y="15"/>
                    </a:lnTo>
                    <a:lnTo>
                      <a:pt x="500" y="41"/>
                    </a:lnTo>
                    <a:lnTo>
                      <a:pt x="554" y="76"/>
                    </a:lnTo>
                    <a:lnTo>
                      <a:pt x="599" y="122"/>
                    </a:lnTo>
                    <a:lnTo>
                      <a:pt x="636" y="176"/>
                    </a:lnTo>
                    <a:lnTo>
                      <a:pt x="661" y="236"/>
                    </a:lnTo>
                    <a:lnTo>
                      <a:pt x="674" y="303"/>
                    </a:lnTo>
                    <a:lnTo>
                      <a:pt x="675" y="339"/>
                    </a:lnTo>
                    <a:lnTo>
                      <a:pt x="500" y="339"/>
                    </a:lnTo>
                    <a:lnTo>
                      <a:pt x="499" y="321"/>
                    </a:lnTo>
                    <a:lnTo>
                      <a:pt x="493" y="288"/>
                    </a:lnTo>
                    <a:lnTo>
                      <a:pt x="482" y="259"/>
                    </a:lnTo>
                    <a:lnTo>
                      <a:pt x="465" y="233"/>
                    </a:lnTo>
                    <a:lnTo>
                      <a:pt x="443" y="211"/>
                    </a:lnTo>
                    <a:lnTo>
                      <a:pt x="417" y="195"/>
                    </a:lnTo>
                    <a:lnTo>
                      <a:pt x="388" y="183"/>
                    </a:lnTo>
                    <a:lnTo>
                      <a:pt x="355" y="177"/>
                    </a:lnTo>
                    <a:lnTo>
                      <a:pt x="338" y="177"/>
                    </a:lnTo>
                    <a:lnTo>
                      <a:pt x="320" y="177"/>
                    </a:lnTo>
                    <a:lnTo>
                      <a:pt x="287" y="183"/>
                    </a:lnTo>
                    <a:lnTo>
                      <a:pt x="258" y="195"/>
                    </a:lnTo>
                    <a:lnTo>
                      <a:pt x="233" y="211"/>
                    </a:lnTo>
                    <a:lnTo>
                      <a:pt x="210" y="233"/>
                    </a:lnTo>
                    <a:lnTo>
                      <a:pt x="194" y="259"/>
                    </a:lnTo>
                    <a:lnTo>
                      <a:pt x="182" y="288"/>
                    </a:lnTo>
                    <a:lnTo>
                      <a:pt x="176" y="321"/>
                    </a:lnTo>
                    <a:lnTo>
                      <a:pt x="176" y="339"/>
                    </a:lnTo>
                    <a:lnTo>
                      <a:pt x="176" y="356"/>
                    </a:lnTo>
                    <a:lnTo>
                      <a:pt x="182" y="388"/>
                    </a:lnTo>
                    <a:lnTo>
                      <a:pt x="194" y="418"/>
                    </a:lnTo>
                    <a:lnTo>
                      <a:pt x="210" y="444"/>
                    </a:lnTo>
                    <a:lnTo>
                      <a:pt x="233" y="465"/>
                    </a:lnTo>
                    <a:lnTo>
                      <a:pt x="258" y="483"/>
                    </a:lnTo>
                    <a:lnTo>
                      <a:pt x="287" y="494"/>
                    </a:lnTo>
                    <a:lnTo>
                      <a:pt x="320" y="500"/>
                    </a:lnTo>
                    <a:lnTo>
                      <a:pt x="338" y="501"/>
                    </a:lnTo>
                    <a:lnTo>
                      <a:pt x="372" y="502"/>
                    </a:lnTo>
                    <a:lnTo>
                      <a:pt x="439" y="515"/>
                    </a:lnTo>
                    <a:lnTo>
                      <a:pt x="500" y="540"/>
                    </a:lnTo>
                    <a:lnTo>
                      <a:pt x="554" y="577"/>
                    </a:lnTo>
                    <a:lnTo>
                      <a:pt x="599" y="623"/>
                    </a:lnTo>
                    <a:lnTo>
                      <a:pt x="636" y="676"/>
                    </a:lnTo>
                    <a:lnTo>
                      <a:pt x="661" y="737"/>
                    </a:lnTo>
                    <a:lnTo>
                      <a:pt x="674" y="803"/>
                    </a:lnTo>
                    <a:lnTo>
                      <a:pt x="675" y="838"/>
                    </a:lnTo>
                    <a:lnTo>
                      <a:pt x="674" y="871"/>
                    </a:lnTo>
                    <a:lnTo>
                      <a:pt x="661" y="935"/>
                    </a:lnTo>
                    <a:lnTo>
                      <a:pt x="636" y="995"/>
                    </a:lnTo>
                    <a:lnTo>
                      <a:pt x="599" y="1049"/>
                    </a:lnTo>
                    <a:lnTo>
                      <a:pt x="554" y="1096"/>
                    </a:lnTo>
                    <a:lnTo>
                      <a:pt x="500" y="1133"/>
                    </a:lnTo>
                    <a:lnTo>
                      <a:pt x="439" y="1161"/>
                    </a:lnTo>
                    <a:lnTo>
                      <a:pt x="372" y="1175"/>
                    </a:lnTo>
                    <a:lnTo>
                      <a:pt x="338" y="1176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Rectangle 104"/>
              <p:cNvSpPr>
                <a:spLocks noChangeArrowheads="1"/>
              </p:cNvSpPr>
              <p:nvPr/>
            </p:nvSpPr>
            <p:spPr bwMode="auto">
              <a:xfrm>
                <a:off x="6801" y="3692"/>
                <a:ext cx="22" cy="1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Rectangle 105"/>
              <p:cNvSpPr>
                <a:spLocks noChangeArrowheads="1"/>
              </p:cNvSpPr>
              <p:nvPr/>
            </p:nvSpPr>
            <p:spPr bwMode="auto">
              <a:xfrm>
                <a:off x="6801" y="3851"/>
                <a:ext cx="22" cy="16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27" name="직사각형 126"/>
          <p:cNvSpPr/>
          <p:nvPr/>
        </p:nvSpPr>
        <p:spPr>
          <a:xfrm>
            <a:off x="7973852" y="2136552"/>
            <a:ext cx="3138186" cy="91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32GB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7973852" y="4247954"/>
            <a:ext cx="3138186" cy="91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256GB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921331" y="2134873"/>
            <a:ext cx="3138186" cy="91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</a:p>
          <a:p>
            <a:pPr algn="r"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i5-8250U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964587" y="4246543"/>
            <a:ext cx="3138186" cy="91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</a:p>
          <a:p>
            <a:pPr algn="r">
              <a:lnSpc>
                <a:spcPct val="150000"/>
              </a:lnSpc>
            </a:pPr>
            <a:r>
              <a:rPr lang="en-US" altLang="ko-K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UHD Graphics 620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E358C4C-8BA1-4F06-81FB-4EDACEF094C5}"/>
              </a:ext>
            </a:extLst>
          </p:cNvPr>
          <p:cNvSpPr txBox="1"/>
          <p:nvPr/>
        </p:nvSpPr>
        <p:spPr>
          <a:xfrm>
            <a:off x="10881613" y="6488668"/>
            <a:ext cx="262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ko-KR" altLang="en-US" i="1" dirty="0">
                <a:solidFill>
                  <a:schemeClr val="bg1">
                    <a:lumMod val="50000"/>
                  </a:schemeClr>
                </a:solidFill>
              </a:rPr>
              <a:t>개발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DCE3AA3-4019-4C3B-A61C-47D8E13450F2}"/>
              </a:ext>
            </a:extLst>
          </p:cNvPr>
          <p:cNvSpPr/>
          <p:nvPr/>
        </p:nvSpPr>
        <p:spPr>
          <a:xfrm>
            <a:off x="1754735" y="363897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/>
              <a:t>개발 환경 </a:t>
            </a:r>
            <a:endParaRPr lang="en-US" altLang="ko-KR" sz="2800" b="1" kern="0" dirty="0"/>
          </a:p>
        </p:txBody>
      </p:sp>
    </p:spTree>
    <p:extLst>
      <p:ext uri="{BB962C8B-B14F-4D97-AF65-F5344CB8AC3E}">
        <p14:creationId xmlns:p14="http://schemas.microsoft.com/office/powerpoint/2010/main" val="2274569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4296217" y="380585"/>
            <a:ext cx="7488545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524879" y="380585"/>
            <a:ext cx="6518225" cy="1289154"/>
          </a:xfrm>
          <a:prstGeom prst="roundRect">
            <a:avLst>
              <a:gd name="adj" fmla="val 50000"/>
            </a:avLst>
          </a:prstGeom>
          <a:solidFill>
            <a:srgbClr val="9AD3F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688525" y="504253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9AD3FE"/>
                </a:solidFill>
              </a:rPr>
              <a:t>01</a:t>
            </a:r>
            <a:endParaRPr lang="ko-KR" altLang="en-US" sz="3600" b="1" dirty="0">
              <a:solidFill>
                <a:srgbClr val="9AD3F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266536" y="1942061"/>
            <a:ext cx="6518225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495198" y="1942061"/>
            <a:ext cx="6937955" cy="1289154"/>
          </a:xfrm>
          <a:prstGeom prst="roundRect">
            <a:avLst>
              <a:gd name="adj" fmla="val 50000"/>
            </a:avLst>
          </a:prstGeom>
          <a:solidFill>
            <a:srgbClr val="A78EF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658844" y="2065729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A78EF1"/>
                </a:solidFill>
              </a:rPr>
              <a:t>02</a:t>
            </a:r>
            <a:endParaRPr lang="ko-KR" altLang="en-US" sz="3600" b="1" dirty="0">
              <a:solidFill>
                <a:srgbClr val="A78EF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686265" y="3458569"/>
            <a:ext cx="6098498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14926" y="3458569"/>
            <a:ext cx="7162045" cy="1289154"/>
          </a:xfrm>
          <a:prstGeom prst="roundRect">
            <a:avLst>
              <a:gd name="adj" fmla="val 50000"/>
            </a:avLst>
          </a:prstGeom>
          <a:solidFill>
            <a:srgbClr val="AAECF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078572" y="3582237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AAECFE"/>
                </a:solidFill>
              </a:rPr>
              <a:t>03</a:t>
            </a:r>
            <a:endParaRPr lang="ko-KR" altLang="en-US" sz="3600" b="1" dirty="0">
              <a:solidFill>
                <a:srgbClr val="AAECF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893988" y="373394"/>
            <a:ext cx="4118843" cy="1198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1.</a:t>
            </a:r>
            <a:r>
              <a:rPr lang="ko-KR" altLang="en-US" b="1" dirty="0"/>
              <a:t>팀 소개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1.1 </a:t>
            </a:r>
            <a:r>
              <a:rPr lang="ko-KR" altLang="en-US" sz="1600" dirty="0"/>
              <a:t>팀 멤버 소개</a:t>
            </a:r>
            <a:r>
              <a:rPr lang="en-US" altLang="ko-KR" sz="1600" dirty="0"/>
              <a:t> </a:t>
            </a:r>
            <a:r>
              <a:rPr lang="ko-KR" altLang="en-US" sz="1600" dirty="0"/>
              <a:t>및 역할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1.2 </a:t>
            </a:r>
            <a:r>
              <a:rPr lang="ko-KR" altLang="en-US" sz="1600" dirty="0"/>
              <a:t>멤버 각자의 의지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930694" y="1932385"/>
            <a:ext cx="2905368" cy="1198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2.</a:t>
            </a:r>
            <a:r>
              <a:rPr lang="ko-KR" altLang="en-US" b="1" dirty="0"/>
              <a:t>프로젝트 소개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2.1 </a:t>
            </a:r>
            <a:r>
              <a:rPr lang="ko-KR" altLang="en-US" sz="1600" dirty="0"/>
              <a:t>프로젝트 주제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2.2 </a:t>
            </a:r>
            <a:r>
              <a:rPr lang="ko-KR" altLang="en-US" sz="1600" dirty="0"/>
              <a:t>프로젝트 주제 선정 사유</a:t>
            </a:r>
            <a:endParaRPr lang="en-US" altLang="ko-KR" sz="16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54701" y="5020045"/>
            <a:ext cx="7530060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83363" y="5020045"/>
            <a:ext cx="6518225" cy="1289154"/>
          </a:xfrm>
          <a:prstGeom prst="roundRect">
            <a:avLst>
              <a:gd name="adj" fmla="val 50000"/>
            </a:avLst>
          </a:prstGeom>
          <a:solidFill>
            <a:srgbClr val="879D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647008" y="5143713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A7AEF3"/>
                </a:solidFill>
              </a:rPr>
              <a:t>04</a:t>
            </a:r>
            <a:endParaRPr lang="ko-KR" altLang="en-US" sz="3600" b="1" dirty="0">
              <a:solidFill>
                <a:srgbClr val="A7AEF3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921647" y="5011782"/>
            <a:ext cx="2174354" cy="1198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b="1" dirty="0"/>
              <a:t>4. </a:t>
            </a:r>
            <a:r>
              <a:rPr lang="ko-KR" altLang="en-US" b="1" dirty="0"/>
              <a:t>개발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4.1 </a:t>
            </a:r>
            <a:r>
              <a:rPr lang="ko-KR" altLang="en-US" sz="1600" dirty="0"/>
              <a:t>개발 절차 모형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4.2 </a:t>
            </a:r>
            <a:r>
              <a:rPr lang="ko-KR" altLang="en-US" sz="1600" dirty="0"/>
              <a:t>개발 일정</a:t>
            </a:r>
            <a:endParaRPr lang="en-US" altLang="ko-KR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407239" y="2905780"/>
            <a:ext cx="29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&lt;CONTENT&gt;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5BED86-C5C3-48CE-9CE8-A948C697ED55}"/>
              </a:ext>
            </a:extLst>
          </p:cNvPr>
          <p:cNvSpPr/>
          <p:nvPr/>
        </p:nvSpPr>
        <p:spPr>
          <a:xfrm>
            <a:off x="5289376" y="3478692"/>
            <a:ext cx="4118843" cy="1198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3.</a:t>
            </a:r>
            <a:r>
              <a:rPr lang="ko-KR" altLang="en-US" b="1" dirty="0"/>
              <a:t> 프로젝트 기술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3.1 </a:t>
            </a:r>
            <a:r>
              <a:rPr lang="ko-KR" altLang="en-US" sz="1600" dirty="0"/>
              <a:t>선행기술 조사 분석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3.2 </a:t>
            </a:r>
            <a:r>
              <a:rPr lang="ko-KR" altLang="en-US" sz="1600" dirty="0"/>
              <a:t>주요기능 도출</a:t>
            </a:r>
            <a:endParaRPr lang="en-US" altLang="ko-K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C74323-C380-4F62-ADBB-41802EC3EEDA}"/>
              </a:ext>
            </a:extLst>
          </p:cNvPr>
          <p:cNvSpPr txBox="1"/>
          <p:nvPr/>
        </p:nvSpPr>
        <p:spPr>
          <a:xfrm>
            <a:off x="7658749" y="3851099"/>
            <a:ext cx="35302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3.3 </a:t>
            </a:r>
            <a:r>
              <a:rPr lang="ko-KR" altLang="en-US" sz="1600" dirty="0"/>
              <a:t>오픈소스 활용 방안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3.4 </a:t>
            </a:r>
            <a:r>
              <a:rPr lang="ko-KR" altLang="en-US" sz="1600" dirty="0"/>
              <a:t>키워드 선정 사유</a:t>
            </a:r>
          </a:p>
          <a:p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8A2B0-CB61-4371-AAD3-367BC2DE4F9A}"/>
              </a:ext>
            </a:extLst>
          </p:cNvPr>
          <p:cNvSpPr txBox="1"/>
          <p:nvPr/>
        </p:nvSpPr>
        <p:spPr>
          <a:xfrm>
            <a:off x="7836062" y="2349994"/>
            <a:ext cx="246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2.3</a:t>
            </a:r>
            <a:r>
              <a:rPr lang="ko-KR" altLang="en-US" sz="1600" dirty="0"/>
              <a:t>프로젝트 요약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451715-298E-49B3-B378-A57A929BBCF7}"/>
              </a:ext>
            </a:extLst>
          </p:cNvPr>
          <p:cNvSpPr txBox="1"/>
          <p:nvPr/>
        </p:nvSpPr>
        <p:spPr>
          <a:xfrm>
            <a:off x="6696373" y="5495344"/>
            <a:ext cx="1924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4.3 </a:t>
            </a:r>
            <a:r>
              <a:rPr lang="ko-KR" altLang="en-US" sz="1600" dirty="0"/>
              <a:t>개발 환경</a:t>
            </a:r>
            <a:endParaRPr lang="ko-KR" altLang="en-US" sz="1400" dirty="0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524CFDC3-6F14-4F68-8690-DA7511743D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32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91"/>
    </mc:Choice>
    <mc:Fallback>
      <p:transition spd="slow" advTm="10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754735" y="363897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/>
              <a:t>개발 환경 </a:t>
            </a:r>
            <a:endParaRPr lang="en-US" altLang="ko-KR" sz="2800" b="1" kern="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4.3</a:t>
            </a:r>
            <a:endParaRPr lang="ko-KR" altLang="en-US" b="1" i="1" dirty="0">
              <a:solidFill>
                <a:prstClr val="black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156477" y="2130946"/>
            <a:ext cx="1391189" cy="1391189"/>
            <a:chOff x="1290883" y="1981384"/>
            <a:chExt cx="834663" cy="834663"/>
          </a:xfrm>
        </p:grpSpPr>
        <p:sp>
          <p:nvSpPr>
            <p:cNvPr id="29" name="타원 28"/>
            <p:cNvSpPr/>
            <p:nvPr/>
          </p:nvSpPr>
          <p:spPr>
            <a:xfrm>
              <a:off x="1290883" y="1981384"/>
              <a:ext cx="834663" cy="834663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grpSp>
          <p:nvGrpSpPr>
            <p:cNvPr id="30" name="Group 19"/>
            <p:cNvGrpSpPr>
              <a:grpSpLocks noChangeAspect="1"/>
            </p:cNvGrpSpPr>
            <p:nvPr/>
          </p:nvGrpSpPr>
          <p:grpSpPr bwMode="auto">
            <a:xfrm>
              <a:off x="1461403" y="2154124"/>
              <a:ext cx="454933" cy="454933"/>
              <a:chOff x="2349" y="2828"/>
              <a:chExt cx="1784" cy="1784"/>
            </a:xfrm>
          </p:grpSpPr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2488" y="3316"/>
                <a:ext cx="985" cy="1268"/>
              </a:xfrm>
              <a:custGeom>
                <a:avLst/>
                <a:gdLst>
                  <a:gd name="T0" fmla="*/ 0 w 4921"/>
                  <a:gd name="T1" fmla="*/ 6342 h 6342"/>
                  <a:gd name="T2" fmla="*/ 4364 w 4921"/>
                  <a:gd name="T3" fmla="*/ 6342 h 6342"/>
                  <a:gd name="T4" fmla="*/ 4392 w 4921"/>
                  <a:gd name="T5" fmla="*/ 6342 h 6342"/>
                  <a:gd name="T6" fmla="*/ 4448 w 4921"/>
                  <a:gd name="T7" fmla="*/ 6336 h 6342"/>
                  <a:gd name="T8" fmla="*/ 4503 w 4921"/>
                  <a:gd name="T9" fmla="*/ 6325 h 6342"/>
                  <a:gd name="T10" fmla="*/ 4555 w 4921"/>
                  <a:gd name="T11" fmla="*/ 6309 h 6342"/>
                  <a:gd name="T12" fmla="*/ 4605 w 4921"/>
                  <a:gd name="T13" fmla="*/ 6288 h 6342"/>
                  <a:gd name="T14" fmla="*/ 4652 w 4921"/>
                  <a:gd name="T15" fmla="*/ 6261 h 6342"/>
                  <a:gd name="T16" fmla="*/ 4697 w 4921"/>
                  <a:gd name="T17" fmla="*/ 6231 h 6342"/>
                  <a:gd name="T18" fmla="*/ 4738 w 4921"/>
                  <a:gd name="T19" fmla="*/ 6197 h 6342"/>
                  <a:gd name="T20" fmla="*/ 4777 w 4921"/>
                  <a:gd name="T21" fmla="*/ 6159 h 6342"/>
                  <a:gd name="T22" fmla="*/ 4810 w 4921"/>
                  <a:gd name="T23" fmla="*/ 6118 h 6342"/>
                  <a:gd name="T24" fmla="*/ 4840 w 4921"/>
                  <a:gd name="T25" fmla="*/ 6073 h 6342"/>
                  <a:gd name="T26" fmla="*/ 4867 w 4921"/>
                  <a:gd name="T27" fmla="*/ 6026 h 6342"/>
                  <a:gd name="T28" fmla="*/ 4888 w 4921"/>
                  <a:gd name="T29" fmla="*/ 5976 h 6342"/>
                  <a:gd name="T30" fmla="*/ 4904 w 4921"/>
                  <a:gd name="T31" fmla="*/ 5924 h 6342"/>
                  <a:gd name="T32" fmla="*/ 4915 w 4921"/>
                  <a:gd name="T33" fmla="*/ 5869 h 6342"/>
                  <a:gd name="T34" fmla="*/ 4921 w 4921"/>
                  <a:gd name="T35" fmla="*/ 5813 h 6342"/>
                  <a:gd name="T36" fmla="*/ 4921 w 4921"/>
                  <a:gd name="T37" fmla="*/ 5785 h 6342"/>
                  <a:gd name="T38" fmla="*/ 4921 w 4921"/>
                  <a:gd name="T39" fmla="*/ 0 h 6342"/>
                  <a:gd name="T40" fmla="*/ 558 w 4921"/>
                  <a:gd name="T41" fmla="*/ 0 h 6342"/>
                  <a:gd name="T42" fmla="*/ 558 w 4921"/>
                  <a:gd name="T43" fmla="*/ 5785 h 6342"/>
                  <a:gd name="T44" fmla="*/ 558 w 4921"/>
                  <a:gd name="T45" fmla="*/ 5813 h 6342"/>
                  <a:gd name="T46" fmla="*/ 551 w 4921"/>
                  <a:gd name="T47" fmla="*/ 5869 h 6342"/>
                  <a:gd name="T48" fmla="*/ 540 w 4921"/>
                  <a:gd name="T49" fmla="*/ 5924 h 6342"/>
                  <a:gd name="T50" fmla="*/ 524 w 4921"/>
                  <a:gd name="T51" fmla="*/ 5976 h 6342"/>
                  <a:gd name="T52" fmla="*/ 502 w 4921"/>
                  <a:gd name="T53" fmla="*/ 6026 h 6342"/>
                  <a:gd name="T54" fmla="*/ 477 w 4921"/>
                  <a:gd name="T55" fmla="*/ 6073 h 6342"/>
                  <a:gd name="T56" fmla="*/ 447 w 4921"/>
                  <a:gd name="T57" fmla="*/ 6118 h 6342"/>
                  <a:gd name="T58" fmla="*/ 412 w 4921"/>
                  <a:gd name="T59" fmla="*/ 6159 h 6342"/>
                  <a:gd name="T60" fmla="*/ 375 w 4921"/>
                  <a:gd name="T61" fmla="*/ 6197 h 6342"/>
                  <a:gd name="T62" fmla="*/ 333 w 4921"/>
                  <a:gd name="T63" fmla="*/ 6231 h 6342"/>
                  <a:gd name="T64" fmla="*/ 289 w 4921"/>
                  <a:gd name="T65" fmla="*/ 6261 h 6342"/>
                  <a:gd name="T66" fmla="*/ 241 w 4921"/>
                  <a:gd name="T67" fmla="*/ 6288 h 6342"/>
                  <a:gd name="T68" fmla="*/ 192 w 4921"/>
                  <a:gd name="T69" fmla="*/ 6309 h 6342"/>
                  <a:gd name="T70" fmla="*/ 139 w 4921"/>
                  <a:gd name="T71" fmla="*/ 6325 h 6342"/>
                  <a:gd name="T72" fmla="*/ 85 w 4921"/>
                  <a:gd name="T73" fmla="*/ 6336 h 6342"/>
                  <a:gd name="T74" fmla="*/ 29 w 4921"/>
                  <a:gd name="T75" fmla="*/ 6342 h 6342"/>
                  <a:gd name="T76" fmla="*/ 0 w 4921"/>
                  <a:gd name="T77" fmla="*/ 6342 h 6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1" h="6342">
                    <a:moveTo>
                      <a:pt x="0" y="6342"/>
                    </a:moveTo>
                    <a:lnTo>
                      <a:pt x="4364" y="6342"/>
                    </a:lnTo>
                    <a:lnTo>
                      <a:pt x="4392" y="6342"/>
                    </a:lnTo>
                    <a:lnTo>
                      <a:pt x="4448" y="6336"/>
                    </a:lnTo>
                    <a:lnTo>
                      <a:pt x="4503" y="6325"/>
                    </a:lnTo>
                    <a:lnTo>
                      <a:pt x="4555" y="6309"/>
                    </a:lnTo>
                    <a:lnTo>
                      <a:pt x="4605" y="6288"/>
                    </a:lnTo>
                    <a:lnTo>
                      <a:pt x="4652" y="6261"/>
                    </a:lnTo>
                    <a:lnTo>
                      <a:pt x="4697" y="6231"/>
                    </a:lnTo>
                    <a:lnTo>
                      <a:pt x="4738" y="6197"/>
                    </a:lnTo>
                    <a:lnTo>
                      <a:pt x="4777" y="6159"/>
                    </a:lnTo>
                    <a:lnTo>
                      <a:pt x="4810" y="6118"/>
                    </a:lnTo>
                    <a:lnTo>
                      <a:pt x="4840" y="6073"/>
                    </a:lnTo>
                    <a:lnTo>
                      <a:pt x="4867" y="6026"/>
                    </a:lnTo>
                    <a:lnTo>
                      <a:pt x="4888" y="5976"/>
                    </a:lnTo>
                    <a:lnTo>
                      <a:pt x="4904" y="5924"/>
                    </a:lnTo>
                    <a:lnTo>
                      <a:pt x="4915" y="5869"/>
                    </a:lnTo>
                    <a:lnTo>
                      <a:pt x="4921" y="5813"/>
                    </a:lnTo>
                    <a:lnTo>
                      <a:pt x="4921" y="5785"/>
                    </a:lnTo>
                    <a:lnTo>
                      <a:pt x="4921" y="0"/>
                    </a:lnTo>
                    <a:lnTo>
                      <a:pt x="558" y="0"/>
                    </a:lnTo>
                    <a:lnTo>
                      <a:pt x="558" y="5785"/>
                    </a:lnTo>
                    <a:lnTo>
                      <a:pt x="558" y="5813"/>
                    </a:lnTo>
                    <a:lnTo>
                      <a:pt x="551" y="5869"/>
                    </a:lnTo>
                    <a:lnTo>
                      <a:pt x="540" y="5924"/>
                    </a:lnTo>
                    <a:lnTo>
                      <a:pt x="524" y="5976"/>
                    </a:lnTo>
                    <a:lnTo>
                      <a:pt x="502" y="6026"/>
                    </a:lnTo>
                    <a:lnTo>
                      <a:pt x="477" y="6073"/>
                    </a:lnTo>
                    <a:lnTo>
                      <a:pt x="447" y="6118"/>
                    </a:lnTo>
                    <a:lnTo>
                      <a:pt x="412" y="6159"/>
                    </a:lnTo>
                    <a:lnTo>
                      <a:pt x="375" y="6197"/>
                    </a:lnTo>
                    <a:lnTo>
                      <a:pt x="333" y="6231"/>
                    </a:lnTo>
                    <a:lnTo>
                      <a:pt x="289" y="6261"/>
                    </a:lnTo>
                    <a:lnTo>
                      <a:pt x="241" y="6288"/>
                    </a:lnTo>
                    <a:lnTo>
                      <a:pt x="192" y="6309"/>
                    </a:lnTo>
                    <a:lnTo>
                      <a:pt x="139" y="6325"/>
                    </a:lnTo>
                    <a:lnTo>
                      <a:pt x="85" y="6336"/>
                    </a:lnTo>
                    <a:lnTo>
                      <a:pt x="29" y="6342"/>
                    </a:lnTo>
                    <a:lnTo>
                      <a:pt x="0" y="6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21"/>
              <p:cNvSpPr>
                <a:spLocks noChangeArrowheads="1"/>
              </p:cNvSpPr>
              <p:nvPr/>
            </p:nvSpPr>
            <p:spPr bwMode="auto">
              <a:xfrm>
                <a:off x="2711" y="3427"/>
                <a:ext cx="650" cy="1046"/>
              </a:xfrm>
              <a:prstGeom prst="rect">
                <a:avLst/>
              </a:prstGeom>
              <a:solidFill>
                <a:srgbClr val="AAEC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>
                <a:off x="3584" y="3890"/>
                <a:ext cx="523" cy="693"/>
              </a:xfrm>
              <a:custGeom>
                <a:avLst/>
                <a:gdLst>
                  <a:gd name="T0" fmla="*/ 2411 w 2614"/>
                  <a:gd name="T1" fmla="*/ 3178 h 3465"/>
                  <a:gd name="T2" fmla="*/ 1910 w 2614"/>
                  <a:gd name="T3" fmla="*/ 3429 h 3465"/>
                  <a:gd name="T4" fmla="*/ 1878 w 2614"/>
                  <a:gd name="T5" fmla="*/ 3444 h 3465"/>
                  <a:gd name="T6" fmla="*/ 1811 w 2614"/>
                  <a:gd name="T7" fmla="*/ 3462 h 3465"/>
                  <a:gd name="T8" fmla="*/ 1742 w 2614"/>
                  <a:gd name="T9" fmla="*/ 3465 h 3465"/>
                  <a:gd name="T10" fmla="*/ 1674 w 2614"/>
                  <a:gd name="T11" fmla="*/ 3456 h 3465"/>
                  <a:gd name="T12" fmla="*/ 1610 w 2614"/>
                  <a:gd name="T13" fmla="*/ 3435 h 3465"/>
                  <a:gd name="T14" fmla="*/ 1549 w 2614"/>
                  <a:gd name="T15" fmla="*/ 3403 h 3465"/>
                  <a:gd name="T16" fmla="*/ 1496 w 2614"/>
                  <a:gd name="T17" fmla="*/ 3360 h 3465"/>
                  <a:gd name="T18" fmla="*/ 1453 w 2614"/>
                  <a:gd name="T19" fmla="*/ 3307 h 3465"/>
                  <a:gd name="T20" fmla="*/ 1436 w 2614"/>
                  <a:gd name="T21" fmla="*/ 3277 h 3465"/>
                  <a:gd name="T22" fmla="*/ 0 w 2614"/>
                  <a:gd name="T23" fmla="*/ 572 h 3465"/>
                  <a:gd name="T24" fmla="*/ 1130 w 2614"/>
                  <a:gd name="T25" fmla="*/ 0 h 3465"/>
                  <a:gd name="T26" fmla="*/ 2579 w 2614"/>
                  <a:gd name="T27" fmla="*/ 2718 h 3465"/>
                  <a:gd name="T28" fmla="*/ 2593 w 2614"/>
                  <a:gd name="T29" fmla="*/ 2748 h 3465"/>
                  <a:gd name="T30" fmla="*/ 2611 w 2614"/>
                  <a:gd name="T31" fmla="*/ 2810 h 3465"/>
                  <a:gd name="T32" fmla="*/ 2614 w 2614"/>
                  <a:gd name="T33" fmla="*/ 2876 h 3465"/>
                  <a:gd name="T34" fmla="*/ 2605 w 2614"/>
                  <a:gd name="T35" fmla="*/ 2942 h 3465"/>
                  <a:gd name="T36" fmla="*/ 2583 w 2614"/>
                  <a:gd name="T37" fmla="*/ 3007 h 3465"/>
                  <a:gd name="T38" fmla="*/ 2548 w 2614"/>
                  <a:gd name="T39" fmla="*/ 3065 h 3465"/>
                  <a:gd name="T40" fmla="*/ 2502 w 2614"/>
                  <a:gd name="T41" fmla="*/ 3119 h 3465"/>
                  <a:gd name="T42" fmla="*/ 2445 w 2614"/>
                  <a:gd name="T43" fmla="*/ 3162 h 3465"/>
                  <a:gd name="T44" fmla="*/ 2411 w 2614"/>
                  <a:gd name="T45" fmla="*/ 3178 h 3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4" h="3465">
                    <a:moveTo>
                      <a:pt x="2411" y="3178"/>
                    </a:moveTo>
                    <a:lnTo>
                      <a:pt x="1910" y="3429"/>
                    </a:lnTo>
                    <a:lnTo>
                      <a:pt x="1878" y="3444"/>
                    </a:lnTo>
                    <a:lnTo>
                      <a:pt x="1811" y="3462"/>
                    </a:lnTo>
                    <a:lnTo>
                      <a:pt x="1742" y="3465"/>
                    </a:lnTo>
                    <a:lnTo>
                      <a:pt x="1674" y="3456"/>
                    </a:lnTo>
                    <a:lnTo>
                      <a:pt x="1610" y="3435"/>
                    </a:lnTo>
                    <a:lnTo>
                      <a:pt x="1549" y="3403"/>
                    </a:lnTo>
                    <a:lnTo>
                      <a:pt x="1496" y="3360"/>
                    </a:lnTo>
                    <a:lnTo>
                      <a:pt x="1453" y="3307"/>
                    </a:lnTo>
                    <a:lnTo>
                      <a:pt x="1436" y="3277"/>
                    </a:lnTo>
                    <a:lnTo>
                      <a:pt x="0" y="572"/>
                    </a:lnTo>
                    <a:lnTo>
                      <a:pt x="1130" y="0"/>
                    </a:lnTo>
                    <a:lnTo>
                      <a:pt x="2579" y="2718"/>
                    </a:lnTo>
                    <a:lnTo>
                      <a:pt x="2593" y="2748"/>
                    </a:lnTo>
                    <a:lnTo>
                      <a:pt x="2611" y="2810"/>
                    </a:lnTo>
                    <a:lnTo>
                      <a:pt x="2614" y="2876"/>
                    </a:lnTo>
                    <a:lnTo>
                      <a:pt x="2605" y="2942"/>
                    </a:lnTo>
                    <a:lnTo>
                      <a:pt x="2583" y="3007"/>
                    </a:lnTo>
                    <a:lnTo>
                      <a:pt x="2548" y="3065"/>
                    </a:lnTo>
                    <a:lnTo>
                      <a:pt x="2502" y="3119"/>
                    </a:lnTo>
                    <a:lnTo>
                      <a:pt x="2445" y="3162"/>
                    </a:lnTo>
                    <a:lnTo>
                      <a:pt x="2411" y="31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>
                <a:off x="3516" y="3696"/>
                <a:ext cx="253" cy="287"/>
              </a:xfrm>
              <a:custGeom>
                <a:avLst/>
                <a:gdLst>
                  <a:gd name="T0" fmla="*/ 0 w 1265"/>
                  <a:gd name="T1" fmla="*/ 368 h 1435"/>
                  <a:gd name="T2" fmla="*/ 719 w 1265"/>
                  <a:gd name="T3" fmla="*/ 0 h 1435"/>
                  <a:gd name="T4" fmla="*/ 1265 w 1265"/>
                  <a:gd name="T5" fmla="*/ 1067 h 1435"/>
                  <a:gd name="T6" fmla="*/ 545 w 1265"/>
                  <a:gd name="T7" fmla="*/ 1435 h 1435"/>
                  <a:gd name="T8" fmla="*/ 0 w 1265"/>
                  <a:gd name="T9" fmla="*/ 368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1435">
                    <a:moveTo>
                      <a:pt x="0" y="368"/>
                    </a:moveTo>
                    <a:lnTo>
                      <a:pt x="719" y="0"/>
                    </a:lnTo>
                    <a:lnTo>
                      <a:pt x="1265" y="1067"/>
                    </a:lnTo>
                    <a:lnTo>
                      <a:pt x="545" y="1435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24"/>
              <p:cNvSpPr>
                <a:spLocks/>
              </p:cNvSpPr>
              <p:nvPr/>
            </p:nvSpPr>
            <p:spPr bwMode="auto">
              <a:xfrm>
                <a:off x="2891" y="2856"/>
                <a:ext cx="1018" cy="1019"/>
              </a:xfrm>
              <a:custGeom>
                <a:avLst/>
                <a:gdLst>
                  <a:gd name="T0" fmla="*/ 1330 w 5091"/>
                  <a:gd name="T1" fmla="*/ 310 h 5097"/>
                  <a:gd name="T2" fmla="*/ 1005 w 5091"/>
                  <a:gd name="T3" fmla="*/ 520 h 5097"/>
                  <a:gd name="T4" fmla="*/ 722 w 5091"/>
                  <a:gd name="T5" fmla="*/ 771 h 5097"/>
                  <a:gd name="T6" fmla="*/ 483 w 5091"/>
                  <a:gd name="T7" fmla="*/ 1056 h 5097"/>
                  <a:gd name="T8" fmla="*/ 290 w 5091"/>
                  <a:gd name="T9" fmla="*/ 1370 h 5097"/>
                  <a:gd name="T10" fmla="*/ 144 w 5091"/>
                  <a:gd name="T11" fmla="*/ 1706 h 5097"/>
                  <a:gd name="T12" fmla="*/ 48 w 5091"/>
                  <a:gd name="T13" fmla="*/ 2060 h 5097"/>
                  <a:gd name="T14" fmla="*/ 3 w 5091"/>
                  <a:gd name="T15" fmla="*/ 2425 h 5097"/>
                  <a:gd name="T16" fmla="*/ 12 w 5091"/>
                  <a:gd name="T17" fmla="*/ 2796 h 5097"/>
                  <a:gd name="T18" fmla="*/ 73 w 5091"/>
                  <a:gd name="T19" fmla="*/ 3166 h 5097"/>
                  <a:gd name="T20" fmla="*/ 193 w 5091"/>
                  <a:gd name="T21" fmla="*/ 3531 h 5097"/>
                  <a:gd name="T22" fmla="*/ 273 w 5091"/>
                  <a:gd name="T23" fmla="*/ 3708 h 5097"/>
                  <a:gd name="T24" fmla="*/ 439 w 5091"/>
                  <a:gd name="T25" fmla="*/ 3989 h 5097"/>
                  <a:gd name="T26" fmla="*/ 677 w 5091"/>
                  <a:gd name="T27" fmla="*/ 4285 h 5097"/>
                  <a:gd name="T28" fmla="*/ 952 w 5091"/>
                  <a:gd name="T29" fmla="*/ 4540 h 5097"/>
                  <a:gd name="T30" fmla="*/ 1256 w 5091"/>
                  <a:gd name="T31" fmla="*/ 4749 h 5097"/>
                  <a:gd name="T32" fmla="*/ 1585 w 5091"/>
                  <a:gd name="T33" fmla="*/ 4910 h 5097"/>
                  <a:gd name="T34" fmla="*/ 1935 w 5091"/>
                  <a:gd name="T35" fmla="*/ 5023 h 5097"/>
                  <a:gd name="T36" fmla="*/ 2296 w 5091"/>
                  <a:gd name="T37" fmla="*/ 5084 h 5097"/>
                  <a:gd name="T38" fmla="*/ 2666 w 5091"/>
                  <a:gd name="T39" fmla="*/ 5095 h 5097"/>
                  <a:gd name="T40" fmla="*/ 3038 w 5091"/>
                  <a:gd name="T41" fmla="*/ 5051 h 5097"/>
                  <a:gd name="T42" fmla="*/ 3405 w 5091"/>
                  <a:gd name="T43" fmla="*/ 4950 h 5097"/>
                  <a:gd name="T44" fmla="*/ 3703 w 5091"/>
                  <a:gd name="T45" fmla="*/ 4824 h 5097"/>
                  <a:gd name="T46" fmla="*/ 3874 w 5091"/>
                  <a:gd name="T47" fmla="*/ 4728 h 5097"/>
                  <a:gd name="T48" fmla="*/ 4186 w 5091"/>
                  <a:gd name="T49" fmla="*/ 4504 h 5097"/>
                  <a:gd name="T50" fmla="*/ 4454 w 5091"/>
                  <a:gd name="T51" fmla="*/ 4242 h 5097"/>
                  <a:gd name="T52" fmla="*/ 4678 w 5091"/>
                  <a:gd name="T53" fmla="*/ 3946 h 5097"/>
                  <a:gd name="T54" fmla="*/ 4856 w 5091"/>
                  <a:gd name="T55" fmla="*/ 3624 h 5097"/>
                  <a:gd name="T56" fmla="*/ 4985 w 5091"/>
                  <a:gd name="T57" fmla="*/ 3281 h 5097"/>
                  <a:gd name="T58" fmla="*/ 5064 w 5091"/>
                  <a:gd name="T59" fmla="*/ 2922 h 5097"/>
                  <a:gd name="T60" fmla="*/ 5091 w 5091"/>
                  <a:gd name="T61" fmla="*/ 2555 h 5097"/>
                  <a:gd name="T62" fmla="*/ 5066 w 5091"/>
                  <a:gd name="T63" fmla="*/ 2184 h 5097"/>
                  <a:gd name="T64" fmla="*/ 4985 w 5091"/>
                  <a:gd name="T65" fmla="*/ 1815 h 5097"/>
                  <a:gd name="T66" fmla="*/ 4848 w 5091"/>
                  <a:gd name="T67" fmla="*/ 1453 h 5097"/>
                  <a:gd name="T68" fmla="*/ 4787 w 5091"/>
                  <a:gd name="T69" fmla="*/ 1336 h 5097"/>
                  <a:gd name="T70" fmla="*/ 4574 w 5091"/>
                  <a:gd name="T71" fmla="*/ 1010 h 5097"/>
                  <a:gd name="T72" fmla="*/ 4321 w 5091"/>
                  <a:gd name="T73" fmla="*/ 727 h 5097"/>
                  <a:gd name="T74" fmla="*/ 4033 w 5091"/>
                  <a:gd name="T75" fmla="*/ 486 h 5097"/>
                  <a:gd name="T76" fmla="*/ 3718 w 5091"/>
                  <a:gd name="T77" fmla="*/ 292 h 5097"/>
                  <a:gd name="T78" fmla="*/ 3381 w 5091"/>
                  <a:gd name="T79" fmla="*/ 145 h 5097"/>
                  <a:gd name="T80" fmla="*/ 3027 w 5091"/>
                  <a:gd name="T81" fmla="*/ 48 h 5097"/>
                  <a:gd name="T82" fmla="*/ 2663 w 5091"/>
                  <a:gd name="T83" fmla="*/ 3 h 5097"/>
                  <a:gd name="T84" fmla="*/ 2294 w 5091"/>
                  <a:gd name="T85" fmla="*/ 12 h 5097"/>
                  <a:gd name="T86" fmla="*/ 1926 w 5091"/>
                  <a:gd name="T87" fmla="*/ 75 h 5097"/>
                  <a:gd name="T88" fmla="*/ 1565 w 5091"/>
                  <a:gd name="T89" fmla="*/ 197 h 5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091" h="5097">
                    <a:moveTo>
                      <a:pt x="1389" y="279"/>
                    </a:moveTo>
                    <a:lnTo>
                      <a:pt x="1389" y="279"/>
                    </a:lnTo>
                    <a:lnTo>
                      <a:pt x="1330" y="310"/>
                    </a:lnTo>
                    <a:lnTo>
                      <a:pt x="1217" y="375"/>
                    </a:lnTo>
                    <a:lnTo>
                      <a:pt x="1109" y="445"/>
                    </a:lnTo>
                    <a:lnTo>
                      <a:pt x="1005" y="520"/>
                    </a:lnTo>
                    <a:lnTo>
                      <a:pt x="906" y="599"/>
                    </a:lnTo>
                    <a:lnTo>
                      <a:pt x="812" y="683"/>
                    </a:lnTo>
                    <a:lnTo>
                      <a:pt x="722" y="771"/>
                    </a:lnTo>
                    <a:lnTo>
                      <a:pt x="637" y="862"/>
                    </a:lnTo>
                    <a:lnTo>
                      <a:pt x="557" y="957"/>
                    </a:lnTo>
                    <a:lnTo>
                      <a:pt x="483" y="1056"/>
                    </a:lnTo>
                    <a:lnTo>
                      <a:pt x="413" y="1157"/>
                    </a:lnTo>
                    <a:lnTo>
                      <a:pt x="349" y="1262"/>
                    </a:lnTo>
                    <a:lnTo>
                      <a:pt x="290" y="1370"/>
                    </a:lnTo>
                    <a:lnTo>
                      <a:pt x="236" y="1479"/>
                    </a:lnTo>
                    <a:lnTo>
                      <a:pt x="187" y="1591"/>
                    </a:lnTo>
                    <a:lnTo>
                      <a:pt x="144" y="1706"/>
                    </a:lnTo>
                    <a:lnTo>
                      <a:pt x="107" y="1822"/>
                    </a:lnTo>
                    <a:lnTo>
                      <a:pt x="75" y="1940"/>
                    </a:lnTo>
                    <a:lnTo>
                      <a:pt x="48" y="2060"/>
                    </a:lnTo>
                    <a:lnTo>
                      <a:pt x="27" y="2181"/>
                    </a:lnTo>
                    <a:lnTo>
                      <a:pt x="13" y="2302"/>
                    </a:lnTo>
                    <a:lnTo>
                      <a:pt x="3" y="2425"/>
                    </a:lnTo>
                    <a:lnTo>
                      <a:pt x="0" y="2548"/>
                    </a:lnTo>
                    <a:lnTo>
                      <a:pt x="3" y="2671"/>
                    </a:lnTo>
                    <a:lnTo>
                      <a:pt x="12" y="2796"/>
                    </a:lnTo>
                    <a:lnTo>
                      <a:pt x="26" y="2919"/>
                    </a:lnTo>
                    <a:lnTo>
                      <a:pt x="47" y="3042"/>
                    </a:lnTo>
                    <a:lnTo>
                      <a:pt x="73" y="3166"/>
                    </a:lnTo>
                    <a:lnTo>
                      <a:pt x="107" y="3288"/>
                    </a:lnTo>
                    <a:lnTo>
                      <a:pt x="147" y="3410"/>
                    </a:lnTo>
                    <a:lnTo>
                      <a:pt x="193" y="3531"/>
                    </a:lnTo>
                    <a:lnTo>
                      <a:pt x="245" y="3650"/>
                    </a:lnTo>
                    <a:lnTo>
                      <a:pt x="273" y="3708"/>
                    </a:lnTo>
                    <a:lnTo>
                      <a:pt x="273" y="3708"/>
                    </a:lnTo>
                    <a:lnTo>
                      <a:pt x="303" y="3767"/>
                    </a:lnTo>
                    <a:lnTo>
                      <a:pt x="369" y="3880"/>
                    </a:lnTo>
                    <a:lnTo>
                      <a:pt x="439" y="3989"/>
                    </a:lnTo>
                    <a:lnTo>
                      <a:pt x="515" y="4092"/>
                    </a:lnTo>
                    <a:lnTo>
                      <a:pt x="593" y="4191"/>
                    </a:lnTo>
                    <a:lnTo>
                      <a:pt x="677" y="4285"/>
                    </a:lnTo>
                    <a:lnTo>
                      <a:pt x="765" y="4375"/>
                    </a:lnTo>
                    <a:lnTo>
                      <a:pt x="857" y="4460"/>
                    </a:lnTo>
                    <a:lnTo>
                      <a:pt x="952" y="4540"/>
                    </a:lnTo>
                    <a:lnTo>
                      <a:pt x="1050" y="4615"/>
                    </a:lnTo>
                    <a:lnTo>
                      <a:pt x="1151" y="4684"/>
                    </a:lnTo>
                    <a:lnTo>
                      <a:pt x="1256" y="4749"/>
                    </a:lnTo>
                    <a:lnTo>
                      <a:pt x="1364" y="4807"/>
                    </a:lnTo>
                    <a:lnTo>
                      <a:pt x="1473" y="4862"/>
                    </a:lnTo>
                    <a:lnTo>
                      <a:pt x="1585" y="4910"/>
                    </a:lnTo>
                    <a:lnTo>
                      <a:pt x="1700" y="4952"/>
                    </a:lnTo>
                    <a:lnTo>
                      <a:pt x="1816" y="4990"/>
                    </a:lnTo>
                    <a:lnTo>
                      <a:pt x="1935" y="5023"/>
                    </a:lnTo>
                    <a:lnTo>
                      <a:pt x="2054" y="5049"/>
                    </a:lnTo>
                    <a:lnTo>
                      <a:pt x="2175" y="5070"/>
                    </a:lnTo>
                    <a:lnTo>
                      <a:pt x="2296" y="5084"/>
                    </a:lnTo>
                    <a:lnTo>
                      <a:pt x="2419" y="5094"/>
                    </a:lnTo>
                    <a:lnTo>
                      <a:pt x="2542" y="5097"/>
                    </a:lnTo>
                    <a:lnTo>
                      <a:pt x="2666" y="5095"/>
                    </a:lnTo>
                    <a:lnTo>
                      <a:pt x="2790" y="5085"/>
                    </a:lnTo>
                    <a:lnTo>
                      <a:pt x="2913" y="5071"/>
                    </a:lnTo>
                    <a:lnTo>
                      <a:pt x="3038" y="5051"/>
                    </a:lnTo>
                    <a:lnTo>
                      <a:pt x="3160" y="5024"/>
                    </a:lnTo>
                    <a:lnTo>
                      <a:pt x="3283" y="4990"/>
                    </a:lnTo>
                    <a:lnTo>
                      <a:pt x="3405" y="4950"/>
                    </a:lnTo>
                    <a:lnTo>
                      <a:pt x="3525" y="4904"/>
                    </a:lnTo>
                    <a:lnTo>
                      <a:pt x="3644" y="4852"/>
                    </a:lnTo>
                    <a:lnTo>
                      <a:pt x="3703" y="4824"/>
                    </a:lnTo>
                    <a:lnTo>
                      <a:pt x="3703" y="4824"/>
                    </a:lnTo>
                    <a:lnTo>
                      <a:pt x="3761" y="4794"/>
                    </a:lnTo>
                    <a:lnTo>
                      <a:pt x="3874" y="4728"/>
                    </a:lnTo>
                    <a:lnTo>
                      <a:pt x="3983" y="4658"/>
                    </a:lnTo>
                    <a:lnTo>
                      <a:pt x="4087" y="4583"/>
                    </a:lnTo>
                    <a:lnTo>
                      <a:pt x="4186" y="4504"/>
                    </a:lnTo>
                    <a:lnTo>
                      <a:pt x="4281" y="4420"/>
                    </a:lnTo>
                    <a:lnTo>
                      <a:pt x="4370" y="4333"/>
                    </a:lnTo>
                    <a:lnTo>
                      <a:pt x="4454" y="4242"/>
                    </a:lnTo>
                    <a:lnTo>
                      <a:pt x="4534" y="4146"/>
                    </a:lnTo>
                    <a:lnTo>
                      <a:pt x="4609" y="4047"/>
                    </a:lnTo>
                    <a:lnTo>
                      <a:pt x="4678" y="3946"/>
                    </a:lnTo>
                    <a:lnTo>
                      <a:pt x="4743" y="3841"/>
                    </a:lnTo>
                    <a:lnTo>
                      <a:pt x="4802" y="3733"/>
                    </a:lnTo>
                    <a:lnTo>
                      <a:pt x="4856" y="3624"/>
                    </a:lnTo>
                    <a:lnTo>
                      <a:pt x="4904" y="3512"/>
                    </a:lnTo>
                    <a:lnTo>
                      <a:pt x="4947" y="3397"/>
                    </a:lnTo>
                    <a:lnTo>
                      <a:pt x="4985" y="3281"/>
                    </a:lnTo>
                    <a:lnTo>
                      <a:pt x="5017" y="3163"/>
                    </a:lnTo>
                    <a:lnTo>
                      <a:pt x="5043" y="3043"/>
                    </a:lnTo>
                    <a:lnTo>
                      <a:pt x="5064" y="2922"/>
                    </a:lnTo>
                    <a:lnTo>
                      <a:pt x="5079" y="2801"/>
                    </a:lnTo>
                    <a:lnTo>
                      <a:pt x="5088" y="2679"/>
                    </a:lnTo>
                    <a:lnTo>
                      <a:pt x="5091" y="2555"/>
                    </a:lnTo>
                    <a:lnTo>
                      <a:pt x="5089" y="2432"/>
                    </a:lnTo>
                    <a:lnTo>
                      <a:pt x="5081" y="2307"/>
                    </a:lnTo>
                    <a:lnTo>
                      <a:pt x="5066" y="2184"/>
                    </a:lnTo>
                    <a:lnTo>
                      <a:pt x="5045" y="2061"/>
                    </a:lnTo>
                    <a:lnTo>
                      <a:pt x="5018" y="1937"/>
                    </a:lnTo>
                    <a:lnTo>
                      <a:pt x="4985" y="1815"/>
                    </a:lnTo>
                    <a:lnTo>
                      <a:pt x="4946" y="1693"/>
                    </a:lnTo>
                    <a:lnTo>
                      <a:pt x="4900" y="1572"/>
                    </a:lnTo>
                    <a:lnTo>
                      <a:pt x="4848" y="1453"/>
                    </a:lnTo>
                    <a:lnTo>
                      <a:pt x="4818" y="1395"/>
                    </a:lnTo>
                    <a:lnTo>
                      <a:pt x="4818" y="1395"/>
                    </a:lnTo>
                    <a:lnTo>
                      <a:pt x="4787" y="1336"/>
                    </a:lnTo>
                    <a:lnTo>
                      <a:pt x="4721" y="1223"/>
                    </a:lnTo>
                    <a:lnTo>
                      <a:pt x="4649" y="1115"/>
                    </a:lnTo>
                    <a:lnTo>
                      <a:pt x="4574" y="1010"/>
                    </a:lnTo>
                    <a:lnTo>
                      <a:pt x="4493" y="911"/>
                    </a:lnTo>
                    <a:lnTo>
                      <a:pt x="4408" y="817"/>
                    </a:lnTo>
                    <a:lnTo>
                      <a:pt x="4321" y="727"/>
                    </a:lnTo>
                    <a:lnTo>
                      <a:pt x="4229" y="641"/>
                    </a:lnTo>
                    <a:lnTo>
                      <a:pt x="4132" y="561"/>
                    </a:lnTo>
                    <a:lnTo>
                      <a:pt x="4033" y="486"/>
                    </a:lnTo>
                    <a:lnTo>
                      <a:pt x="3931" y="416"/>
                    </a:lnTo>
                    <a:lnTo>
                      <a:pt x="3826" y="351"/>
                    </a:lnTo>
                    <a:lnTo>
                      <a:pt x="3718" y="292"/>
                    </a:lnTo>
                    <a:lnTo>
                      <a:pt x="3609" y="237"/>
                    </a:lnTo>
                    <a:lnTo>
                      <a:pt x="3496" y="189"/>
                    </a:lnTo>
                    <a:lnTo>
                      <a:pt x="3381" y="145"/>
                    </a:lnTo>
                    <a:lnTo>
                      <a:pt x="3265" y="108"/>
                    </a:lnTo>
                    <a:lnTo>
                      <a:pt x="3146" y="75"/>
                    </a:lnTo>
                    <a:lnTo>
                      <a:pt x="3027" y="48"/>
                    </a:lnTo>
                    <a:lnTo>
                      <a:pt x="2907" y="27"/>
                    </a:lnTo>
                    <a:lnTo>
                      <a:pt x="2786" y="13"/>
                    </a:lnTo>
                    <a:lnTo>
                      <a:pt x="2663" y="3"/>
                    </a:lnTo>
                    <a:lnTo>
                      <a:pt x="2541" y="0"/>
                    </a:lnTo>
                    <a:lnTo>
                      <a:pt x="2418" y="3"/>
                    </a:lnTo>
                    <a:lnTo>
                      <a:pt x="2294" y="12"/>
                    </a:lnTo>
                    <a:lnTo>
                      <a:pt x="2171" y="26"/>
                    </a:lnTo>
                    <a:lnTo>
                      <a:pt x="2049" y="48"/>
                    </a:lnTo>
                    <a:lnTo>
                      <a:pt x="1926" y="75"/>
                    </a:lnTo>
                    <a:lnTo>
                      <a:pt x="1805" y="109"/>
                    </a:lnTo>
                    <a:lnTo>
                      <a:pt x="1685" y="150"/>
                    </a:lnTo>
                    <a:lnTo>
                      <a:pt x="1565" y="197"/>
                    </a:lnTo>
                    <a:lnTo>
                      <a:pt x="1447" y="250"/>
                    </a:lnTo>
                    <a:lnTo>
                      <a:pt x="1389" y="2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5"/>
              <p:cNvSpPr>
                <a:spLocks/>
              </p:cNvSpPr>
              <p:nvPr/>
            </p:nvSpPr>
            <p:spPr bwMode="auto">
              <a:xfrm>
                <a:off x="3002" y="2965"/>
                <a:ext cx="795" cy="797"/>
              </a:xfrm>
              <a:custGeom>
                <a:avLst/>
                <a:gdLst>
                  <a:gd name="T0" fmla="*/ 1919 w 3976"/>
                  <a:gd name="T1" fmla="*/ 3985 h 3986"/>
                  <a:gd name="T2" fmla="*/ 1643 w 3976"/>
                  <a:gd name="T3" fmla="*/ 3957 h 3986"/>
                  <a:gd name="T4" fmla="*/ 1378 w 3976"/>
                  <a:gd name="T5" fmla="*/ 3891 h 3986"/>
                  <a:gd name="T6" fmla="*/ 1126 w 3976"/>
                  <a:gd name="T7" fmla="*/ 3791 h 3986"/>
                  <a:gd name="T8" fmla="*/ 890 w 3976"/>
                  <a:gd name="T9" fmla="*/ 3657 h 3986"/>
                  <a:gd name="T10" fmla="*/ 676 w 3976"/>
                  <a:gd name="T11" fmla="*/ 3494 h 3986"/>
                  <a:gd name="T12" fmla="*/ 486 w 3976"/>
                  <a:gd name="T13" fmla="*/ 3300 h 3986"/>
                  <a:gd name="T14" fmla="*/ 322 w 3976"/>
                  <a:gd name="T15" fmla="*/ 3081 h 3986"/>
                  <a:gd name="T16" fmla="*/ 219 w 3976"/>
                  <a:gd name="T17" fmla="*/ 2899 h 3986"/>
                  <a:gd name="T18" fmla="*/ 154 w 3976"/>
                  <a:gd name="T19" fmla="*/ 2760 h 3986"/>
                  <a:gd name="T20" fmla="*/ 86 w 3976"/>
                  <a:gd name="T21" fmla="*/ 2572 h 3986"/>
                  <a:gd name="T22" fmla="*/ 38 w 3976"/>
                  <a:gd name="T23" fmla="*/ 2380 h 3986"/>
                  <a:gd name="T24" fmla="*/ 0 w 3976"/>
                  <a:gd name="T25" fmla="*/ 2043 h 3986"/>
                  <a:gd name="T26" fmla="*/ 28 w 3976"/>
                  <a:gd name="T27" fmla="*/ 1661 h 3986"/>
                  <a:gd name="T28" fmla="*/ 128 w 3976"/>
                  <a:gd name="T29" fmla="*/ 1292 h 3986"/>
                  <a:gd name="T30" fmla="*/ 296 w 3976"/>
                  <a:gd name="T31" fmla="*/ 949 h 3986"/>
                  <a:gd name="T32" fmla="*/ 530 w 3976"/>
                  <a:gd name="T33" fmla="*/ 642 h 3986"/>
                  <a:gd name="T34" fmla="*/ 785 w 3976"/>
                  <a:gd name="T35" fmla="*/ 411 h 3986"/>
                  <a:gd name="T36" fmla="*/ 950 w 3976"/>
                  <a:gd name="T37" fmla="*/ 297 h 3986"/>
                  <a:gd name="T38" fmla="*/ 1084 w 3976"/>
                  <a:gd name="T39" fmla="*/ 222 h 3986"/>
                  <a:gd name="T40" fmla="*/ 1244 w 3976"/>
                  <a:gd name="T41" fmla="*/ 149 h 3986"/>
                  <a:gd name="T42" fmla="*/ 1464 w 3976"/>
                  <a:gd name="T43" fmla="*/ 73 h 3986"/>
                  <a:gd name="T44" fmla="*/ 1693 w 3976"/>
                  <a:gd name="T45" fmla="*/ 23 h 3986"/>
                  <a:gd name="T46" fmla="*/ 1930 w 3976"/>
                  <a:gd name="T47" fmla="*/ 0 h 3986"/>
                  <a:gd name="T48" fmla="*/ 2060 w 3976"/>
                  <a:gd name="T49" fmla="*/ 0 h 3986"/>
                  <a:gd name="T50" fmla="*/ 2336 w 3976"/>
                  <a:gd name="T51" fmla="*/ 29 h 3986"/>
                  <a:gd name="T52" fmla="*/ 2603 w 3976"/>
                  <a:gd name="T53" fmla="*/ 95 h 3986"/>
                  <a:gd name="T54" fmla="*/ 2854 w 3976"/>
                  <a:gd name="T55" fmla="*/ 194 h 3986"/>
                  <a:gd name="T56" fmla="*/ 3089 w 3976"/>
                  <a:gd name="T57" fmla="*/ 328 h 3986"/>
                  <a:gd name="T58" fmla="*/ 3303 w 3976"/>
                  <a:gd name="T59" fmla="*/ 492 h 3986"/>
                  <a:gd name="T60" fmla="*/ 3494 w 3976"/>
                  <a:gd name="T61" fmla="*/ 685 h 3986"/>
                  <a:gd name="T62" fmla="*/ 3658 w 3976"/>
                  <a:gd name="T63" fmla="*/ 905 h 3986"/>
                  <a:gd name="T64" fmla="*/ 3760 w 3976"/>
                  <a:gd name="T65" fmla="*/ 1087 h 3986"/>
                  <a:gd name="T66" fmla="*/ 3874 w 3976"/>
                  <a:gd name="T67" fmla="*/ 1360 h 3986"/>
                  <a:gd name="T68" fmla="*/ 3960 w 3976"/>
                  <a:gd name="T69" fmla="*/ 1739 h 3986"/>
                  <a:gd name="T70" fmla="*/ 3974 w 3976"/>
                  <a:gd name="T71" fmla="*/ 2126 h 3986"/>
                  <a:gd name="T72" fmla="*/ 3913 w 3976"/>
                  <a:gd name="T73" fmla="*/ 2512 h 3986"/>
                  <a:gd name="T74" fmla="*/ 3853 w 3976"/>
                  <a:gd name="T75" fmla="*/ 2699 h 3986"/>
                  <a:gd name="T76" fmla="*/ 3678 w 3976"/>
                  <a:gd name="T77" fmla="*/ 3049 h 3986"/>
                  <a:gd name="T78" fmla="*/ 3443 w 3976"/>
                  <a:gd name="T79" fmla="*/ 3357 h 3986"/>
                  <a:gd name="T80" fmla="*/ 3188 w 3976"/>
                  <a:gd name="T81" fmla="*/ 3583 h 3986"/>
                  <a:gd name="T82" fmla="*/ 3026 w 3976"/>
                  <a:gd name="T83" fmla="*/ 3691 h 3986"/>
                  <a:gd name="T84" fmla="*/ 2896 w 3976"/>
                  <a:gd name="T85" fmla="*/ 3763 h 3986"/>
                  <a:gd name="T86" fmla="*/ 2731 w 3976"/>
                  <a:gd name="T87" fmla="*/ 3841 h 3986"/>
                  <a:gd name="T88" fmla="*/ 2505 w 3976"/>
                  <a:gd name="T89" fmla="*/ 3917 h 3986"/>
                  <a:gd name="T90" fmla="*/ 2277 w 3976"/>
                  <a:gd name="T91" fmla="*/ 3965 h 3986"/>
                  <a:gd name="T92" fmla="*/ 2048 w 3976"/>
                  <a:gd name="T93" fmla="*/ 3985 h 3986"/>
                  <a:gd name="T94" fmla="*/ 1990 w 3976"/>
                  <a:gd name="T95" fmla="*/ 3986 h 3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976" h="3986">
                    <a:moveTo>
                      <a:pt x="1990" y="3986"/>
                    </a:moveTo>
                    <a:lnTo>
                      <a:pt x="1919" y="3985"/>
                    </a:lnTo>
                    <a:lnTo>
                      <a:pt x="1780" y="3976"/>
                    </a:lnTo>
                    <a:lnTo>
                      <a:pt x="1643" y="3957"/>
                    </a:lnTo>
                    <a:lnTo>
                      <a:pt x="1508" y="3928"/>
                    </a:lnTo>
                    <a:lnTo>
                      <a:pt x="1378" y="3891"/>
                    </a:lnTo>
                    <a:lnTo>
                      <a:pt x="1249" y="3845"/>
                    </a:lnTo>
                    <a:lnTo>
                      <a:pt x="1126" y="3791"/>
                    </a:lnTo>
                    <a:lnTo>
                      <a:pt x="1005" y="3728"/>
                    </a:lnTo>
                    <a:lnTo>
                      <a:pt x="890" y="3657"/>
                    </a:lnTo>
                    <a:lnTo>
                      <a:pt x="780" y="3579"/>
                    </a:lnTo>
                    <a:lnTo>
                      <a:pt x="676" y="3494"/>
                    </a:lnTo>
                    <a:lnTo>
                      <a:pt x="578" y="3401"/>
                    </a:lnTo>
                    <a:lnTo>
                      <a:pt x="486" y="3300"/>
                    </a:lnTo>
                    <a:lnTo>
                      <a:pt x="400" y="3194"/>
                    </a:lnTo>
                    <a:lnTo>
                      <a:pt x="322" y="3081"/>
                    </a:lnTo>
                    <a:lnTo>
                      <a:pt x="251" y="2961"/>
                    </a:lnTo>
                    <a:lnTo>
                      <a:pt x="219" y="2899"/>
                    </a:lnTo>
                    <a:lnTo>
                      <a:pt x="196" y="2853"/>
                    </a:lnTo>
                    <a:lnTo>
                      <a:pt x="154" y="2760"/>
                    </a:lnTo>
                    <a:lnTo>
                      <a:pt x="118" y="2667"/>
                    </a:lnTo>
                    <a:lnTo>
                      <a:pt x="86" y="2572"/>
                    </a:lnTo>
                    <a:lnTo>
                      <a:pt x="59" y="2476"/>
                    </a:lnTo>
                    <a:lnTo>
                      <a:pt x="38" y="2380"/>
                    </a:lnTo>
                    <a:lnTo>
                      <a:pt x="14" y="2236"/>
                    </a:lnTo>
                    <a:lnTo>
                      <a:pt x="0" y="2043"/>
                    </a:lnTo>
                    <a:lnTo>
                      <a:pt x="5" y="1850"/>
                    </a:lnTo>
                    <a:lnTo>
                      <a:pt x="28" y="1661"/>
                    </a:lnTo>
                    <a:lnTo>
                      <a:pt x="69" y="1474"/>
                    </a:lnTo>
                    <a:lnTo>
                      <a:pt x="128" y="1292"/>
                    </a:lnTo>
                    <a:lnTo>
                      <a:pt x="204" y="1117"/>
                    </a:lnTo>
                    <a:lnTo>
                      <a:pt x="296" y="949"/>
                    </a:lnTo>
                    <a:lnTo>
                      <a:pt x="405" y="790"/>
                    </a:lnTo>
                    <a:lnTo>
                      <a:pt x="530" y="642"/>
                    </a:lnTo>
                    <a:lnTo>
                      <a:pt x="670" y="505"/>
                    </a:lnTo>
                    <a:lnTo>
                      <a:pt x="785" y="411"/>
                    </a:lnTo>
                    <a:lnTo>
                      <a:pt x="866" y="352"/>
                    </a:lnTo>
                    <a:lnTo>
                      <a:pt x="950" y="297"/>
                    </a:lnTo>
                    <a:lnTo>
                      <a:pt x="1039" y="246"/>
                    </a:lnTo>
                    <a:lnTo>
                      <a:pt x="1084" y="222"/>
                    </a:lnTo>
                    <a:lnTo>
                      <a:pt x="1136" y="196"/>
                    </a:lnTo>
                    <a:lnTo>
                      <a:pt x="1244" y="149"/>
                    </a:lnTo>
                    <a:lnTo>
                      <a:pt x="1352" y="108"/>
                    </a:lnTo>
                    <a:lnTo>
                      <a:pt x="1464" y="73"/>
                    </a:lnTo>
                    <a:lnTo>
                      <a:pt x="1578" y="45"/>
                    </a:lnTo>
                    <a:lnTo>
                      <a:pt x="1693" y="23"/>
                    </a:lnTo>
                    <a:lnTo>
                      <a:pt x="1811" y="7"/>
                    </a:lnTo>
                    <a:lnTo>
                      <a:pt x="1930" y="0"/>
                    </a:lnTo>
                    <a:lnTo>
                      <a:pt x="1990" y="0"/>
                    </a:lnTo>
                    <a:lnTo>
                      <a:pt x="2060" y="0"/>
                    </a:lnTo>
                    <a:lnTo>
                      <a:pt x="2199" y="10"/>
                    </a:lnTo>
                    <a:lnTo>
                      <a:pt x="2336" y="29"/>
                    </a:lnTo>
                    <a:lnTo>
                      <a:pt x="2471" y="57"/>
                    </a:lnTo>
                    <a:lnTo>
                      <a:pt x="2603" y="95"/>
                    </a:lnTo>
                    <a:lnTo>
                      <a:pt x="2731" y="140"/>
                    </a:lnTo>
                    <a:lnTo>
                      <a:pt x="2854" y="194"/>
                    </a:lnTo>
                    <a:lnTo>
                      <a:pt x="2974" y="257"/>
                    </a:lnTo>
                    <a:lnTo>
                      <a:pt x="3089" y="328"/>
                    </a:lnTo>
                    <a:lnTo>
                      <a:pt x="3199" y="406"/>
                    </a:lnTo>
                    <a:lnTo>
                      <a:pt x="3303" y="492"/>
                    </a:lnTo>
                    <a:lnTo>
                      <a:pt x="3402" y="585"/>
                    </a:lnTo>
                    <a:lnTo>
                      <a:pt x="3494" y="685"/>
                    </a:lnTo>
                    <a:lnTo>
                      <a:pt x="3580" y="791"/>
                    </a:lnTo>
                    <a:lnTo>
                      <a:pt x="3658" y="905"/>
                    </a:lnTo>
                    <a:lnTo>
                      <a:pt x="3728" y="1024"/>
                    </a:lnTo>
                    <a:lnTo>
                      <a:pt x="3760" y="1087"/>
                    </a:lnTo>
                    <a:lnTo>
                      <a:pt x="3803" y="1176"/>
                    </a:lnTo>
                    <a:lnTo>
                      <a:pt x="3874" y="1360"/>
                    </a:lnTo>
                    <a:lnTo>
                      <a:pt x="3927" y="1548"/>
                    </a:lnTo>
                    <a:lnTo>
                      <a:pt x="3960" y="1739"/>
                    </a:lnTo>
                    <a:lnTo>
                      <a:pt x="3976" y="1933"/>
                    </a:lnTo>
                    <a:lnTo>
                      <a:pt x="3974" y="2126"/>
                    </a:lnTo>
                    <a:lnTo>
                      <a:pt x="3953" y="2320"/>
                    </a:lnTo>
                    <a:lnTo>
                      <a:pt x="3913" y="2512"/>
                    </a:lnTo>
                    <a:lnTo>
                      <a:pt x="3886" y="2606"/>
                    </a:lnTo>
                    <a:lnTo>
                      <a:pt x="3853" y="2699"/>
                    </a:lnTo>
                    <a:lnTo>
                      <a:pt x="3774" y="2879"/>
                    </a:lnTo>
                    <a:lnTo>
                      <a:pt x="3678" y="3049"/>
                    </a:lnTo>
                    <a:lnTo>
                      <a:pt x="3568" y="3209"/>
                    </a:lnTo>
                    <a:lnTo>
                      <a:pt x="3443" y="3357"/>
                    </a:lnTo>
                    <a:lnTo>
                      <a:pt x="3302" y="3492"/>
                    </a:lnTo>
                    <a:lnTo>
                      <a:pt x="3188" y="3583"/>
                    </a:lnTo>
                    <a:lnTo>
                      <a:pt x="3109" y="3639"/>
                    </a:lnTo>
                    <a:lnTo>
                      <a:pt x="3026" y="3691"/>
                    </a:lnTo>
                    <a:lnTo>
                      <a:pt x="2941" y="3740"/>
                    </a:lnTo>
                    <a:lnTo>
                      <a:pt x="2896" y="3763"/>
                    </a:lnTo>
                    <a:lnTo>
                      <a:pt x="2841" y="3791"/>
                    </a:lnTo>
                    <a:lnTo>
                      <a:pt x="2731" y="3841"/>
                    </a:lnTo>
                    <a:lnTo>
                      <a:pt x="2618" y="3883"/>
                    </a:lnTo>
                    <a:lnTo>
                      <a:pt x="2505" y="3917"/>
                    </a:lnTo>
                    <a:lnTo>
                      <a:pt x="2392" y="3945"/>
                    </a:lnTo>
                    <a:lnTo>
                      <a:pt x="2277" y="3965"/>
                    </a:lnTo>
                    <a:lnTo>
                      <a:pt x="2163" y="3979"/>
                    </a:lnTo>
                    <a:lnTo>
                      <a:pt x="2048" y="3985"/>
                    </a:lnTo>
                    <a:lnTo>
                      <a:pt x="1990" y="3986"/>
                    </a:lnTo>
                    <a:lnTo>
                      <a:pt x="1990" y="398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26"/>
              <p:cNvSpPr>
                <a:spLocks/>
              </p:cNvSpPr>
              <p:nvPr/>
            </p:nvSpPr>
            <p:spPr bwMode="auto">
              <a:xfrm>
                <a:off x="3001" y="3241"/>
                <a:ext cx="550" cy="521"/>
              </a:xfrm>
              <a:custGeom>
                <a:avLst/>
                <a:gdLst>
                  <a:gd name="T0" fmla="*/ 100 w 2749"/>
                  <a:gd name="T1" fmla="*/ 0 h 2606"/>
                  <a:gd name="T2" fmla="*/ 72 w 2749"/>
                  <a:gd name="T3" fmla="*/ 91 h 2606"/>
                  <a:gd name="T4" fmla="*/ 30 w 2749"/>
                  <a:gd name="T5" fmla="*/ 279 h 2606"/>
                  <a:gd name="T6" fmla="*/ 6 w 2749"/>
                  <a:gd name="T7" fmla="*/ 469 h 2606"/>
                  <a:gd name="T8" fmla="*/ 0 w 2749"/>
                  <a:gd name="T9" fmla="*/ 663 h 2606"/>
                  <a:gd name="T10" fmla="*/ 12 w 2749"/>
                  <a:gd name="T11" fmla="*/ 856 h 2606"/>
                  <a:gd name="T12" fmla="*/ 34 w 2749"/>
                  <a:gd name="T13" fmla="*/ 1000 h 2606"/>
                  <a:gd name="T14" fmla="*/ 55 w 2749"/>
                  <a:gd name="T15" fmla="*/ 1096 h 2606"/>
                  <a:gd name="T16" fmla="*/ 80 w 2749"/>
                  <a:gd name="T17" fmla="*/ 1192 h 2606"/>
                  <a:gd name="T18" fmla="*/ 111 w 2749"/>
                  <a:gd name="T19" fmla="*/ 1287 h 2606"/>
                  <a:gd name="T20" fmla="*/ 147 w 2749"/>
                  <a:gd name="T21" fmla="*/ 1380 h 2606"/>
                  <a:gd name="T22" fmla="*/ 188 w 2749"/>
                  <a:gd name="T23" fmla="*/ 1473 h 2606"/>
                  <a:gd name="T24" fmla="*/ 211 w 2749"/>
                  <a:gd name="T25" fmla="*/ 1519 h 2606"/>
                  <a:gd name="T26" fmla="*/ 245 w 2749"/>
                  <a:gd name="T27" fmla="*/ 1581 h 2606"/>
                  <a:gd name="T28" fmla="*/ 317 w 2749"/>
                  <a:gd name="T29" fmla="*/ 1701 h 2606"/>
                  <a:gd name="T30" fmla="*/ 398 w 2749"/>
                  <a:gd name="T31" fmla="*/ 1814 h 2606"/>
                  <a:gd name="T32" fmla="*/ 483 w 2749"/>
                  <a:gd name="T33" fmla="*/ 1920 h 2606"/>
                  <a:gd name="T34" fmla="*/ 576 w 2749"/>
                  <a:gd name="T35" fmla="*/ 2021 h 2606"/>
                  <a:gd name="T36" fmla="*/ 675 w 2749"/>
                  <a:gd name="T37" fmla="*/ 2114 h 2606"/>
                  <a:gd name="T38" fmla="*/ 779 w 2749"/>
                  <a:gd name="T39" fmla="*/ 2199 h 2606"/>
                  <a:gd name="T40" fmla="*/ 888 w 2749"/>
                  <a:gd name="T41" fmla="*/ 2277 h 2606"/>
                  <a:gd name="T42" fmla="*/ 1003 w 2749"/>
                  <a:gd name="T43" fmla="*/ 2348 h 2606"/>
                  <a:gd name="T44" fmla="*/ 1121 w 2749"/>
                  <a:gd name="T45" fmla="*/ 2411 h 2606"/>
                  <a:gd name="T46" fmla="*/ 1244 w 2749"/>
                  <a:gd name="T47" fmla="*/ 2465 h 2606"/>
                  <a:gd name="T48" fmla="*/ 1372 w 2749"/>
                  <a:gd name="T49" fmla="*/ 2511 h 2606"/>
                  <a:gd name="T50" fmla="*/ 1503 w 2749"/>
                  <a:gd name="T51" fmla="*/ 2548 h 2606"/>
                  <a:gd name="T52" fmla="*/ 1635 w 2749"/>
                  <a:gd name="T53" fmla="*/ 2577 h 2606"/>
                  <a:gd name="T54" fmla="*/ 1772 w 2749"/>
                  <a:gd name="T55" fmla="*/ 2596 h 2606"/>
                  <a:gd name="T56" fmla="*/ 1912 w 2749"/>
                  <a:gd name="T57" fmla="*/ 2605 h 2606"/>
                  <a:gd name="T58" fmla="*/ 1982 w 2749"/>
                  <a:gd name="T59" fmla="*/ 2606 h 2606"/>
                  <a:gd name="T60" fmla="*/ 2032 w 2749"/>
                  <a:gd name="T61" fmla="*/ 2605 h 2606"/>
                  <a:gd name="T62" fmla="*/ 2130 w 2749"/>
                  <a:gd name="T63" fmla="*/ 2600 h 2606"/>
                  <a:gd name="T64" fmla="*/ 2275 w 2749"/>
                  <a:gd name="T65" fmla="*/ 2584 h 2606"/>
                  <a:gd name="T66" fmla="*/ 2466 w 2749"/>
                  <a:gd name="T67" fmla="*/ 2544 h 2606"/>
                  <a:gd name="T68" fmla="*/ 2655 w 2749"/>
                  <a:gd name="T69" fmla="*/ 2488 h 2606"/>
                  <a:gd name="T70" fmla="*/ 2749 w 2749"/>
                  <a:gd name="T71" fmla="*/ 2452 h 2606"/>
                  <a:gd name="T72" fmla="*/ 2749 w 2749"/>
                  <a:gd name="T73" fmla="*/ 0 h 2606"/>
                  <a:gd name="T74" fmla="*/ 100 w 2749"/>
                  <a:gd name="T75" fmla="*/ 0 h 2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9" h="2606">
                    <a:moveTo>
                      <a:pt x="100" y="0"/>
                    </a:moveTo>
                    <a:lnTo>
                      <a:pt x="72" y="91"/>
                    </a:lnTo>
                    <a:lnTo>
                      <a:pt x="30" y="279"/>
                    </a:lnTo>
                    <a:lnTo>
                      <a:pt x="6" y="469"/>
                    </a:lnTo>
                    <a:lnTo>
                      <a:pt x="0" y="663"/>
                    </a:lnTo>
                    <a:lnTo>
                      <a:pt x="12" y="856"/>
                    </a:lnTo>
                    <a:lnTo>
                      <a:pt x="34" y="1000"/>
                    </a:lnTo>
                    <a:lnTo>
                      <a:pt x="55" y="1096"/>
                    </a:lnTo>
                    <a:lnTo>
                      <a:pt x="80" y="1192"/>
                    </a:lnTo>
                    <a:lnTo>
                      <a:pt x="111" y="1287"/>
                    </a:lnTo>
                    <a:lnTo>
                      <a:pt x="147" y="1380"/>
                    </a:lnTo>
                    <a:lnTo>
                      <a:pt x="188" y="1473"/>
                    </a:lnTo>
                    <a:lnTo>
                      <a:pt x="211" y="1519"/>
                    </a:lnTo>
                    <a:lnTo>
                      <a:pt x="245" y="1581"/>
                    </a:lnTo>
                    <a:lnTo>
                      <a:pt x="317" y="1701"/>
                    </a:lnTo>
                    <a:lnTo>
                      <a:pt x="398" y="1814"/>
                    </a:lnTo>
                    <a:lnTo>
                      <a:pt x="483" y="1920"/>
                    </a:lnTo>
                    <a:lnTo>
                      <a:pt x="576" y="2021"/>
                    </a:lnTo>
                    <a:lnTo>
                      <a:pt x="675" y="2114"/>
                    </a:lnTo>
                    <a:lnTo>
                      <a:pt x="779" y="2199"/>
                    </a:lnTo>
                    <a:lnTo>
                      <a:pt x="888" y="2277"/>
                    </a:lnTo>
                    <a:lnTo>
                      <a:pt x="1003" y="2348"/>
                    </a:lnTo>
                    <a:lnTo>
                      <a:pt x="1121" y="2411"/>
                    </a:lnTo>
                    <a:lnTo>
                      <a:pt x="1244" y="2465"/>
                    </a:lnTo>
                    <a:lnTo>
                      <a:pt x="1372" y="2511"/>
                    </a:lnTo>
                    <a:lnTo>
                      <a:pt x="1503" y="2548"/>
                    </a:lnTo>
                    <a:lnTo>
                      <a:pt x="1635" y="2577"/>
                    </a:lnTo>
                    <a:lnTo>
                      <a:pt x="1772" y="2596"/>
                    </a:lnTo>
                    <a:lnTo>
                      <a:pt x="1912" y="2605"/>
                    </a:lnTo>
                    <a:lnTo>
                      <a:pt x="1982" y="2606"/>
                    </a:lnTo>
                    <a:lnTo>
                      <a:pt x="2032" y="2605"/>
                    </a:lnTo>
                    <a:lnTo>
                      <a:pt x="2130" y="2600"/>
                    </a:lnTo>
                    <a:lnTo>
                      <a:pt x="2275" y="2584"/>
                    </a:lnTo>
                    <a:lnTo>
                      <a:pt x="2466" y="2544"/>
                    </a:lnTo>
                    <a:lnTo>
                      <a:pt x="2655" y="2488"/>
                    </a:lnTo>
                    <a:lnTo>
                      <a:pt x="2749" y="2452"/>
                    </a:lnTo>
                    <a:lnTo>
                      <a:pt x="274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3001" y="3391"/>
                <a:ext cx="399" cy="374"/>
              </a:xfrm>
              <a:custGeom>
                <a:avLst/>
                <a:gdLst>
                  <a:gd name="T0" fmla="*/ 0 w 1994"/>
                  <a:gd name="T1" fmla="*/ 0 h 1867"/>
                  <a:gd name="T2" fmla="*/ 3 w 1994"/>
                  <a:gd name="T3" fmla="*/ 49 h 1867"/>
                  <a:gd name="T4" fmla="*/ 14 w 1994"/>
                  <a:gd name="T5" fmla="*/ 148 h 1867"/>
                  <a:gd name="T6" fmla="*/ 30 w 1994"/>
                  <a:gd name="T7" fmla="*/ 247 h 1867"/>
                  <a:gd name="T8" fmla="*/ 50 w 1994"/>
                  <a:gd name="T9" fmla="*/ 346 h 1867"/>
                  <a:gd name="T10" fmla="*/ 77 w 1994"/>
                  <a:gd name="T11" fmla="*/ 444 h 1867"/>
                  <a:gd name="T12" fmla="*/ 108 w 1994"/>
                  <a:gd name="T13" fmla="*/ 541 h 1867"/>
                  <a:gd name="T14" fmla="*/ 145 w 1994"/>
                  <a:gd name="T15" fmla="*/ 637 h 1867"/>
                  <a:gd name="T16" fmla="*/ 186 w 1994"/>
                  <a:gd name="T17" fmla="*/ 732 h 1867"/>
                  <a:gd name="T18" fmla="*/ 209 w 1994"/>
                  <a:gd name="T19" fmla="*/ 779 h 1867"/>
                  <a:gd name="T20" fmla="*/ 243 w 1994"/>
                  <a:gd name="T21" fmla="*/ 842 h 1867"/>
                  <a:gd name="T22" fmla="*/ 315 w 1994"/>
                  <a:gd name="T23" fmla="*/ 961 h 1867"/>
                  <a:gd name="T24" fmla="*/ 396 w 1994"/>
                  <a:gd name="T25" fmla="*/ 1074 h 1867"/>
                  <a:gd name="T26" fmla="*/ 481 w 1994"/>
                  <a:gd name="T27" fmla="*/ 1181 h 1867"/>
                  <a:gd name="T28" fmla="*/ 574 w 1994"/>
                  <a:gd name="T29" fmla="*/ 1281 h 1867"/>
                  <a:gd name="T30" fmla="*/ 673 w 1994"/>
                  <a:gd name="T31" fmla="*/ 1374 h 1867"/>
                  <a:gd name="T32" fmla="*/ 777 w 1994"/>
                  <a:gd name="T33" fmla="*/ 1460 h 1867"/>
                  <a:gd name="T34" fmla="*/ 886 w 1994"/>
                  <a:gd name="T35" fmla="*/ 1538 h 1867"/>
                  <a:gd name="T36" fmla="*/ 1001 w 1994"/>
                  <a:gd name="T37" fmla="*/ 1608 h 1867"/>
                  <a:gd name="T38" fmla="*/ 1119 w 1994"/>
                  <a:gd name="T39" fmla="*/ 1671 h 1867"/>
                  <a:gd name="T40" fmla="*/ 1242 w 1994"/>
                  <a:gd name="T41" fmla="*/ 1726 h 1867"/>
                  <a:gd name="T42" fmla="*/ 1370 w 1994"/>
                  <a:gd name="T43" fmla="*/ 1772 h 1867"/>
                  <a:gd name="T44" fmla="*/ 1501 w 1994"/>
                  <a:gd name="T45" fmla="*/ 1809 h 1867"/>
                  <a:gd name="T46" fmla="*/ 1633 w 1994"/>
                  <a:gd name="T47" fmla="*/ 1837 h 1867"/>
                  <a:gd name="T48" fmla="*/ 1770 w 1994"/>
                  <a:gd name="T49" fmla="*/ 1856 h 1867"/>
                  <a:gd name="T50" fmla="*/ 1910 w 1994"/>
                  <a:gd name="T51" fmla="*/ 1866 h 1867"/>
                  <a:gd name="T52" fmla="*/ 1980 w 1994"/>
                  <a:gd name="T53" fmla="*/ 1867 h 1867"/>
                  <a:gd name="T54" fmla="*/ 1994 w 1994"/>
                  <a:gd name="T55" fmla="*/ 1867 h 1867"/>
                  <a:gd name="T56" fmla="*/ 1994 w 1994"/>
                  <a:gd name="T57" fmla="*/ 0 h 1867"/>
                  <a:gd name="T58" fmla="*/ 0 w 1994"/>
                  <a:gd name="T59" fmla="*/ 0 h 1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94" h="1867">
                    <a:moveTo>
                      <a:pt x="0" y="0"/>
                    </a:moveTo>
                    <a:lnTo>
                      <a:pt x="3" y="49"/>
                    </a:lnTo>
                    <a:lnTo>
                      <a:pt x="14" y="148"/>
                    </a:lnTo>
                    <a:lnTo>
                      <a:pt x="30" y="247"/>
                    </a:lnTo>
                    <a:lnTo>
                      <a:pt x="50" y="346"/>
                    </a:lnTo>
                    <a:lnTo>
                      <a:pt x="77" y="444"/>
                    </a:lnTo>
                    <a:lnTo>
                      <a:pt x="108" y="541"/>
                    </a:lnTo>
                    <a:lnTo>
                      <a:pt x="145" y="637"/>
                    </a:lnTo>
                    <a:lnTo>
                      <a:pt x="186" y="732"/>
                    </a:lnTo>
                    <a:lnTo>
                      <a:pt x="209" y="779"/>
                    </a:lnTo>
                    <a:lnTo>
                      <a:pt x="243" y="842"/>
                    </a:lnTo>
                    <a:lnTo>
                      <a:pt x="315" y="961"/>
                    </a:lnTo>
                    <a:lnTo>
                      <a:pt x="396" y="1074"/>
                    </a:lnTo>
                    <a:lnTo>
                      <a:pt x="481" y="1181"/>
                    </a:lnTo>
                    <a:lnTo>
                      <a:pt x="574" y="1281"/>
                    </a:lnTo>
                    <a:lnTo>
                      <a:pt x="673" y="1374"/>
                    </a:lnTo>
                    <a:lnTo>
                      <a:pt x="777" y="1460"/>
                    </a:lnTo>
                    <a:lnTo>
                      <a:pt x="886" y="1538"/>
                    </a:lnTo>
                    <a:lnTo>
                      <a:pt x="1001" y="1608"/>
                    </a:lnTo>
                    <a:lnTo>
                      <a:pt x="1119" y="1671"/>
                    </a:lnTo>
                    <a:lnTo>
                      <a:pt x="1242" y="1726"/>
                    </a:lnTo>
                    <a:lnTo>
                      <a:pt x="1370" y="1772"/>
                    </a:lnTo>
                    <a:lnTo>
                      <a:pt x="1501" y="1809"/>
                    </a:lnTo>
                    <a:lnTo>
                      <a:pt x="1633" y="1837"/>
                    </a:lnTo>
                    <a:lnTo>
                      <a:pt x="1770" y="1856"/>
                    </a:lnTo>
                    <a:lnTo>
                      <a:pt x="1910" y="1866"/>
                    </a:lnTo>
                    <a:lnTo>
                      <a:pt x="1980" y="1867"/>
                    </a:lnTo>
                    <a:lnTo>
                      <a:pt x="1994" y="1867"/>
                    </a:lnTo>
                    <a:lnTo>
                      <a:pt x="19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70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2377" y="4239"/>
                <a:ext cx="223" cy="345"/>
              </a:xfrm>
              <a:custGeom>
                <a:avLst/>
                <a:gdLst>
                  <a:gd name="T0" fmla="*/ 558 w 1116"/>
                  <a:gd name="T1" fmla="*/ 1728 h 1728"/>
                  <a:gd name="T2" fmla="*/ 529 w 1116"/>
                  <a:gd name="T3" fmla="*/ 1728 h 1728"/>
                  <a:gd name="T4" fmla="*/ 474 w 1116"/>
                  <a:gd name="T5" fmla="*/ 1722 h 1728"/>
                  <a:gd name="T6" fmla="*/ 419 w 1116"/>
                  <a:gd name="T7" fmla="*/ 1711 h 1728"/>
                  <a:gd name="T8" fmla="*/ 367 w 1116"/>
                  <a:gd name="T9" fmla="*/ 1695 h 1728"/>
                  <a:gd name="T10" fmla="*/ 317 w 1116"/>
                  <a:gd name="T11" fmla="*/ 1674 h 1728"/>
                  <a:gd name="T12" fmla="*/ 270 w 1116"/>
                  <a:gd name="T13" fmla="*/ 1647 h 1728"/>
                  <a:gd name="T14" fmla="*/ 225 w 1116"/>
                  <a:gd name="T15" fmla="*/ 1617 h 1728"/>
                  <a:gd name="T16" fmla="*/ 183 w 1116"/>
                  <a:gd name="T17" fmla="*/ 1583 h 1728"/>
                  <a:gd name="T18" fmla="*/ 145 w 1116"/>
                  <a:gd name="T19" fmla="*/ 1545 h 1728"/>
                  <a:gd name="T20" fmla="*/ 111 w 1116"/>
                  <a:gd name="T21" fmla="*/ 1504 h 1728"/>
                  <a:gd name="T22" fmla="*/ 82 w 1116"/>
                  <a:gd name="T23" fmla="*/ 1459 h 1728"/>
                  <a:gd name="T24" fmla="*/ 55 w 1116"/>
                  <a:gd name="T25" fmla="*/ 1412 h 1728"/>
                  <a:gd name="T26" fmla="*/ 35 w 1116"/>
                  <a:gd name="T27" fmla="*/ 1362 h 1728"/>
                  <a:gd name="T28" fmla="*/ 18 w 1116"/>
                  <a:gd name="T29" fmla="*/ 1310 h 1728"/>
                  <a:gd name="T30" fmla="*/ 6 w 1116"/>
                  <a:gd name="T31" fmla="*/ 1255 h 1728"/>
                  <a:gd name="T32" fmla="*/ 1 w 1116"/>
                  <a:gd name="T33" fmla="*/ 1199 h 1728"/>
                  <a:gd name="T34" fmla="*/ 0 w 1116"/>
                  <a:gd name="T35" fmla="*/ 1171 h 1728"/>
                  <a:gd name="T36" fmla="*/ 0 w 1116"/>
                  <a:gd name="T37" fmla="*/ 0 h 1728"/>
                  <a:gd name="T38" fmla="*/ 1116 w 1116"/>
                  <a:gd name="T3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6" h="1728">
                    <a:moveTo>
                      <a:pt x="558" y="1728"/>
                    </a:moveTo>
                    <a:lnTo>
                      <a:pt x="529" y="1728"/>
                    </a:lnTo>
                    <a:lnTo>
                      <a:pt x="474" y="1722"/>
                    </a:lnTo>
                    <a:lnTo>
                      <a:pt x="419" y="1711"/>
                    </a:lnTo>
                    <a:lnTo>
                      <a:pt x="367" y="1695"/>
                    </a:lnTo>
                    <a:lnTo>
                      <a:pt x="317" y="1674"/>
                    </a:lnTo>
                    <a:lnTo>
                      <a:pt x="270" y="1647"/>
                    </a:lnTo>
                    <a:lnTo>
                      <a:pt x="225" y="1617"/>
                    </a:lnTo>
                    <a:lnTo>
                      <a:pt x="183" y="1583"/>
                    </a:lnTo>
                    <a:lnTo>
                      <a:pt x="145" y="1545"/>
                    </a:lnTo>
                    <a:lnTo>
                      <a:pt x="111" y="1504"/>
                    </a:lnTo>
                    <a:lnTo>
                      <a:pt x="82" y="1459"/>
                    </a:lnTo>
                    <a:lnTo>
                      <a:pt x="55" y="1412"/>
                    </a:lnTo>
                    <a:lnTo>
                      <a:pt x="35" y="1362"/>
                    </a:lnTo>
                    <a:lnTo>
                      <a:pt x="18" y="1310"/>
                    </a:lnTo>
                    <a:lnTo>
                      <a:pt x="6" y="1255"/>
                    </a:lnTo>
                    <a:lnTo>
                      <a:pt x="1" y="1199"/>
                    </a:lnTo>
                    <a:lnTo>
                      <a:pt x="0" y="1171"/>
                    </a:lnTo>
                    <a:lnTo>
                      <a:pt x="0" y="0"/>
                    </a:lnTo>
                    <a:lnTo>
                      <a:pt x="11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9"/>
              <p:cNvSpPr>
                <a:spLocks noChangeArrowheads="1"/>
              </p:cNvSpPr>
              <p:nvPr/>
            </p:nvSpPr>
            <p:spPr bwMode="auto">
              <a:xfrm>
                <a:off x="3211" y="4270"/>
                <a:ext cx="5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30"/>
              <p:cNvSpPr>
                <a:spLocks noChangeArrowheads="1"/>
              </p:cNvSpPr>
              <p:nvPr/>
            </p:nvSpPr>
            <p:spPr bwMode="auto">
              <a:xfrm>
                <a:off x="3015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Rectangle 31"/>
              <p:cNvSpPr>
                <a:spLocks noChangeArrowheads="1"/>
              </p:cNvSpPr>
              <p:nvPr/>
            </p:nvSpPr>
            <p:spPr bwMode="auto">
              <a:xfrm>
                <a:off x="2823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Rectangle 32"/>
              <p:cNvSpPr>
                <a:spLocks noChangeArrowheads="1"/>
              </p:cNvSpPr>
              <p:nvPr/>
            </p:nvSpPr>
            <p:spPr bwMode="auto">
              <a:xfrm>
                <a:off x="2784" y="4030"/>
                <a:ext cx="50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33"/>
              <p:cNvSpPr>
                <a:spLocks noEditPoints="1"/>
              </p:cNvSpPr>
              <p:nvPr/>
            </p:nvSpPr>
            <p:spPr bwMode="auto">
              <a:xfrm>
                <a:off x="2349" y="2828"/>
                <a:ext cx="1784" cy="1784"/>
              </a:xfrm>
              <a:custGeom>
                <a:avLst/>
                <a:gdLst>
                  <a:gd name="T0" fmla="*/ 7890 w 8922"/>
                  <a:gd name="T1" fmla="*/ 8635 h 8922"/>
                  <a:gd name="T2" fmla="*/ 6371 w 8922"/>
                  <a:gd name="T3" fmla="*/ 5925 h 8922"/>
                  <a:gd name="T4" fmla="*/ 8637 w 8922"/>
                  <a:gd name="T5" fmla="*/ 8222 h 8922"/>
                  <a:gd name="T6" fmla="*/ 6469 w 8922"/>
                  <a:gd name="T7" fmla="*/ 5075 h 8922"/>
                  <a:gd name="T8" fmla="*/ 6218 w 8922"/>
                  <a:gd name="T9" fmla="*/ 5186 h 8922"/>
                  <a:gd name="T10" fmla="*/ 2975 w 8922"/>
                  <a:gd name="T11" fmla="*/ 1894 h 8922"/>
                  <a:gd name="T12" fmla="*/ 3304 w 8922"/>
                  <a:gd name="T13" fmla="*/ 1266 h 8922"/>
                  <a:gd name="T14" fmla="*/ 3801 w 8922"/>
                  <a:gd name="T15" fmla="*/ 764 h 8922"/>
                  <a:gd name="T16" fmla="*/ 4323 w 8922"/>
                  <a:gd name="T17" fmla="*/ 466 h 8922"/>
                  <a:gd name="T18" fmla="*/ 5017 w 8922"/>
                  <a:gd name="T19" fmla="*/ 293 h 8922"/>
                  <a:gd name="T20" fmla="*/ 5712 w 8922"/>
                  <a:gd name="T21" fmla="*/ 325 h 8922"/>
                  <a:gd name="T22" fmla="*/ 6364 w 8922"/>
                  <a:gd name="T23" fmla="*/ 552 h 8922"/>
                  <a:gd name="T24" fmla="*/ 6928 w 8922"/>
                  <a:gd name="T25" fmla="*/ 960 h 8922"/>
                  <a:gd name="T26" fmla="*/ 7360 w 8922"/>
                  <a:gd name="T27" fmla="*/ 1534 h 8922"/>
                  <a:gd name="T28" fmla="*/ 7581 w 8922"/>
                  <a:gd name="T29" fmla="*/ 2101 h 8922"/>
                  <a:gd name="T30" fmla="*/ 7649 w 8922"/>
                  <a:gd name="T31" fmla="*/ 2802 h 8922"/>
                  <a:gd name="T32" fmla="*/ 7517 w 8922"/>
                  <a:gd name="T33" fmla="*/ 3480 h 8922"/>
                  <a:gd name="T34" fmla="*/ 7199 w 8922"/>
                  <a:gd name="T35" fmla="*/ 4094 h 8922"/>
                  <a:gd name="T36" fmla="*/ 6705 w 8922"/>
                  <a:gd name="T37" fmla="*/ 4598 h 8922"/>
                  <a:gd name="T38" fmla="*/ 6075 w 8922"/>
                  <a:gd name="T39" fmla="*/ 4943 h 8922"/>
                  <a:gd name="T40" fmla="*/ 5008 w 8922"/>
                  <a:gd name="T41" fmla="*/ 5083 h 8922"/>
                  <a:gd name="T42" fmla="*/ 4039 w 8922"/>
                  <a:gd name="T43" fmla="*/ 4763 h 8922"/>
                  <a:gd name="T44" fmla="*/ 3288 w 8922"/>
                  <a:gd name="T45" fmla="*/ 4082 h 8922"/>
                  <a:gd name="T46" fmla="*/ 2877 w 8922"/>
                  <a:gd name="T47" fmla="*/ 3143 h 8922"/>
                  <a:gd name="T48" fmla="*/ 2927 w 8922"/>
                  <a:gd name="T49" fmla="*/ 2047 h 8922"/>
                  <a:gd name="T50" fmla="*/ 5382 w 8922"/>
                  <a:gd name="T51" fmla="*/ 8493 h 8922"/>
                  <a:gd name="T52" fmla="*/ 1255 w 8922"/>
                  <a:gd name="T53" fmla="*/ 8643 h 8922"/>
                  <a:gd name="T54" fmla="*/ 1394 w 8922"/>
                  <a:gd name="T55" fmla="*/ 8225 h 8922"/>
                  <a:gd name="T56" fmla="*/ 2586 w 8922"/>
                  <a:gd name="T57" fmla="*/ 3030 h 8922"/>
                  <a:gd name="T58" fmla="*/ 2161 w 8922"/>
                  <a:gd name="T59" fmla="*/ 3596 h 8922"/>
                  <a:gd name="T60" fmla="*/ 3108 w 8922"/>
                  <a:gd name="T61" fmla="*/ 4319 h 8922"/>
                  <a:gd name="T62" fmla="*/ 2175 w 8922"/>
                  <a:gd name="T63" fmla="*/ 4796 h 8922"/>
                  <a:gd name="T64" fmla="*/ 4667 w 8922"/>
                  <a:gd name="T65" fmla="*/ 5301 h 8922"/>
                  <a:gd name="T66" fmla="*/ 5479 w 8922"/>
                  <a:gd name="T67" fmla="*/ 8225 h 8922"/>
                  <a:gd name="T68" fmla="*/ 960 w 8922"/>
                  <a:gd name="T69" fmla="*/ 8550 h 8922"/>
                  <a:gd name="T70" fmla="*/ 570 w 8922"/>
                  <a:gd name="T71" fmla="*/ 8624 h 8922"/>
                  <a:gd name="T72" fmla="*/ 280 w 8922"/>
                  <a:gd name="T73" fmla="*/ 8267 h 8922"/>
                  <a:gd name="T74" fmla="*/ 7361 w 8922"/>
                  <a:gd name="T75" fmla="*/ 5117 h 8922"/>
                  <a:gd name="T76" fmla="*/ 7348 w 8922"/>
                  <a:gd name="T77" fmla="*/ 4367 h 8922"/>
                  <a:gd name="T78" fmla="*/ 7907 w 8922"/>
                  <a:gd name="T79" fmla="*/ 3150 h 8922"/>
                  <a:gd name="T80" fmla="*/ 7905 w 8922"/>
                  <a:gd name="T81" fmla="*/ 2182 h 8922"/>
                  <a:gd name="T82" fmla="*/ 7681 w 8922"/>
                  <a:gd name="T83" fmla="*/ 1504 h 8922"/>
                  <a:gd name="T84" fmla="*/ 7314 w 8922"/>
                  <a:gd name="T85" fmla="*/ 945 h 8922"/>
                  <a:gd name="T86" fmla="*/ 6723 w 8922"/>
                  <a:gd name="T87" fmla="*/ 431 h 8922"/>
                  <a:gd name="T88" fmla="*/ 6021 w 8922"/>
                  <a:gd name="T89" fmla="*/ 110 h 8922"/>
                  <a:gd name="T90" fmla="*/ 5254 w 8922"/>
                  <a:gd name="T91" fmla="*/ 0 h 8922"/>
                  <a:gd name="T92" fmla="*/ 4472 w 8922"/>
                  <a:gd name="T93" fmla="*/ 115 h 8922"/>
                  <a:gd name="T94" fmla="*/ 3820 w 8922"/>
                  <a:gd name="T95" fmla="*/ 411 h 8922"/>
                  <a:gd name="T96" fmla="*/ 3118 w 8922"/>
                  <a:gd name="T97" fmla="*/ 1044 h 8922"/>
                  <a:gd name="T98" fmla="*/ 2681 w 8922"/>
                  <a:gd name="T99" fmla="*/ 1894 h 8922"/>
                  <a:gd name="T100" fmla="*/ 0 w 8922"/>
                  <a:gd name="T101" fmla="*/ 6915 h 8922"/>
                  <a:gd name="T102" fmla="*/ 68 w 8922"/>
                  <a:gd name="T103" fmla="*/ 8529 h 8922"/>
                  <a:gd name="T104" fmla="*/ 334 w 8922"/>
                  <a:gd name="T105" fmla="*/ 8822 h 8922"/>
                  <a:gd name="T106" fmla="*/ 697 w 8922"/>
                  <a:gd name="T107" fmla="*/ 8922 h 8922"/>
                  <a:gd name="T108" fmla="*/ 5365 w 8922"/>
                  <a:gd name="T109" fmla="*/ 8854 h 8922"/>
                  <a:gd name="T110" fmla="*/ 5659 w 8922"/>
                  <a:gd name="T111" fmla="*/ 8589 h 8922"/>
                  <a:gd name="T112" fmla="*/ 5758 w 8922"/>
                  <a:gd name="T113" fmla="*/ 8225 h 8922"/>
                  <a:gd name="T114" fmla="*/ 5981 w 8922"/>
                  <a:gd name="T115" fmla="*/ 5827 h 8922"/>
                  <a:gd name="T116" fmla="*/ 7700 w 8922"/>
                  <a:gd name="T117" fmla="*/ 8868 h 8922"/>
                  <a:gd name="T118" fmla="*/ 8001 w 8922"/>
                  <a:gd name="T119" fmla="*/ 8915 h 8922"/>
                  <a:gd name="T120" fmla="*/ 8710 w 8922"/>
                  <a:gd name="T121" fmla="*/ 8576 h 8922"/>
                  <a:gd name="T122" fmla="*/ 8915 w 8922"/>
                  <a:gd name="T123" fmla="*/ 8090 h 8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22" h="8922">
                    <a:moveTo>
                      <a:pt x="8532" y="8364"/>
                    </a:moveTo>
                    <a:lnTo>
                      <a:pt x="8030" y="8615"/>
                    </a:lnTo>
                    <a:lnTo>
                      <a:pt x="8011" y="8624"/>
                    </a:lnTo>
                    <a:lnTo>
                      <a:pt x="7972" y="8637"/>
                    </a:lnTo>
                    <a:lnTo>
                      <a:pt x="7931" y="8640"/>
                    </a:lnTo>
                    <a:lnTo>
                      <a:pt x="7890" y="8635"/>
                    </a:lnTo>
                    <a:lnTo>
                      <a:pt x="7850" y="8622"/>
                    </a:lnTo>
                    <a:lnTo>
                      <a:pt x="7815" y="8601"/>
                    </a:lnTo>
                    <a:lnTo>
                      <a:pt x="7784" y="8573"/>
                    </a:lnTo>
                    <a:lnTo>
                      <a:pt x="7760" y="8537"/>
                    </a:lnTo>
                    <a:lnTo>
                      <a:pt x="7751" y="8517"/>
                    </a:lnTo>
                    <a:lnTo>
                      <a:pt x="6371" y="5925"/>
                    </a:lnTo>
                    <a:lnTo>
                      <a:pt x="7249" y="5478"/>
                    </a:lnTo>
                    <a:lnTo>
                      <a:pt x="8616" y="8086"/>
                    </a:lnTo>
                    <a:lnTo>
                      <a:pt x="8625" y="8103"/>
                    </a:lnTo>
                    <a:lnTo>
                      <a:pt x="8638" y="8142"/>
                    </a:lnTo>
                    <a:lnTo>
                      <a:pt x="8641" y="8182"/>
                    </a:lnTo>
                    <a:lnTo>
                      <a:pt x="8637" y="8222"/>
                    </a:lnTo>
                    <a:lnTo>
                      <a:pt x="8625" y="8259"/>
                    </a:lnTo>
                    <a:lnTo>
                      <a:pt x="8606" y="8295"/>
                    </a:lnTo>
                    <a:lnTo>
                      <a:pt x="8581" y="8326"/>
                    </a:lnTo>
                    <a:lnTo>
                      <a:pt x="8550" y="8353"/>
                    </a:lnTo>
                    <a:lnTo>
                      <a:pt x="8532" y="8364"/>
                    </a:lnTo>
                    <a:close/>
                    <a:moveTo>
                      <a:pt x="6469" y="5075"/>
                    </a:moveTo>
                    <a:lnTo>
                      <a:pt x="6530" y="5043"/>
                    </a:lnTo>
                    <a:lnTo>
                      <a:pt x="6640" y="4981"/>
                    </a:lnTo>
                    <a:lnTo>
                      <a:pt x="6692" y="4949"/>
                    </a:lnTo>
                    <a:lnTo>
                      <a:pt x="6901" y="5353"/>
                    </a:lnTo>
                    <a:lnTo>
                      <a:pt x="6427" y="5590"/>
                    </a:lnTo>
                    <a:lnTo>
                      <a:pt x="6218" y="5186"/>
                    </a:lnTo>
                    <a:lnTo>
                      <a:pt x="6254" y="5175"/>
                    </a:lnTo>
                    <a:lnTo>
                      <a:pt x="6322" y="5149"/>
                    </a:lnTo>
                    <a:lnTo>
                      <a:pt x="6415" y="5106"/>
                    </a:lnTo>
                    <a:lnTo>
                      <a:pt x="6469" y="5075"/>
                    </a:lnTo>
                    <a:close/>
                    <a:moveTo>
                      <a:pt x="2956" y="1952"/>
                    </a:moveTo>
                    <a:lnTo>
                      <a:pt x="2975" y="1894"/>
                    </a:lnTo>
                    <a:lnTo>
                      <a:pt x="3017" y="1783"/>
                    </a:lnTo>
                    <a:lnTo>
                      <a:pt x="3064" y="1673"/>
                    </a:lnTo>
                    <a:lnTo>
                      <a:pt x="3117" y="1566"/>
                    </a:lnTo>
                    <a:lnTo>
                      <a:pt x="3174" y="1463"/>
                    </a:lnTo>
                    <a:lnTo>
                      <a:pt x="3237" y="1362"/>
                    </a:lnTo>
                    <a:lnTo>
                      <a:pt x="3304" y="1266"/>
                    </a:lnTo>
                    <a:lnTo>
                      <a:pt x="3376" y="1173"/>
                    </a:lnTo>
                    <a:lnTo>
                      <a:pt x="3453" y="1083"/>
                    </a:lnTo>
                    <a:lnTo>
                      <a:pt x="3533" y="997"/>
                    </a:lnTo>
                    <a:lnTo>
                      <a:pt x="3618" y="916"/>
                    </a:lnTo>
                    <a:lnTo>
                      <a:pt x="3708" y="838"/>
                    </a:lnTo>
                    <a:lnTo>
                      <a:pt x="3801" y="764"/>
                    </a:lnTo>
                    <a:lnTo>
                      <a:pt x="3897" y="696"/>
                    </a:lnTo>
                    <a:lnTo>
                      <a:pt x="3997" y="631"/>
                    </a:lnTo>
                    <a:lnTo>
                      <a:pt x="4101" y="572"/>
                    </a:lnTo>
                    <a:lnTo>
                      <a:pt x="4154" y="544"/>
                    </a:lnTo>
                    <a:lnTo>
                      <a:pt x="4211" y="516"/>
                    </a:lnTo>
                    <a:lnTo>
                      <a:pt x="4323" y="466"/>
                    </a:lnTo>
                    <a:lnTo>
                      <a:pt x="4436" y="422"/>
                    </a:lnTo>
                    <a:lnTo>
                      <a:pt x="4551" y="385"/>
                    </a:lnTo>
                    <a:lnTo>
                      <a:pt x="4667" y="352"/>
                    </a:lnTo>
                    <a:lnTo>
                      <a:pt x="4784" y="326"/>
                    </a:lnTo>
                    <a:lnTo>
                      <a:pt x="4900" y="306"/>
                    </a:lnTo>
                    <a:lnTo>
                      <a:pt x="5017" y="293"/>
                    </a:lnTo>
                    <a:lnTo>
                      <a:pt x="5134" y="284"/>
                    </a:lnTo>
                    <a:lnTo>
                      <a:pt x="5251" y="281"/>
                    </a:lnTo>
                    <a:lnTo>
                      <a:pt x="5367" y="284"/>
                    </a:lnTo>
                    <a:lnTo>
                      <a:pt x="5483" y="293"/>
                    </a:lnTo>
                    <a:lnTo>
                      <a:pt x="5598" y="306"/>
                    </a:lnTo>
                    <a:lnTo>
                      <a:pt x="5712" y="325"/>
                    </a:lnTo>
                    <a:lnTo>
                      <a:pt x="5825" y="350"/>
                    </a:lnTo>
                    <a:lnTo>
                      <a:pt x="5936" y="381"/>
                    </a:lnTo>
                    <a:lnTo>
                      <a:pt x="6046" y="415"/>
                    </a:lnTo>
                    <a:lnTo>
                      <a:pt x="6154" y="456"/>
                    </a:lnTo>
                    <a:lnTo>
                      <a:pt x="6260" y="502"/>
                    </a:lnTo>
                    <a:lnTo>
                      <a:pt x="6364" y="552"/>
                    </a:lnTo>
                    <a:lnTo>
                      <a:pt x="6465" y="608"/>
                    </a:lnTo>
                    <a:lnTo>
                      <a:pt x="6563" y="669"/>
                    </a:lnTo>
                    <a:lnTo>
                      <a:pt x="6659" y="734"/>
                    </a:lnTo>
                    <a:lnTo>
                      <a:pt x="6752" y="805"/>
                    </a:lnTo>
                    <a:lnTo>
                      <a:pt x="6841" y="879"/>
                    </a:lnTo>
                    <a:lnTo>
                      <a:pt x="6928" y="960"/>
                    </a:lnTo>
                    <a:lnTo>
                      <a:pt x="7011" y="1044"/>
                    </a:lnTo>
                    <a:lnTo>
                      <a:pt x="7089" y="1133"/>
                    </a:lnTo>
                    <a:lnTo>
                      <a:pt x="7163" y="1226"/>
                    </a:lnTo>
                    <a:lnTo>
                      <a:pt x="7233" y="1325"/>
                    </a:lnTo>
                    <a:lnTo>
                      <a:pt x="7299" y="1427"/>
                    </a:lnTo>
                    <a:lnTo>
                      <a:pt x="7360" y="1534"/>
                    </a:lnTo>
                    <a:lnTo>
                      <a:pt x="7389" y="1589"/>
                    </a:lnTo>
                    <a:lnTo>
                      <a:pt x="7416" y="1645"/>
                    </a:lnTo>
                    <a:lnTo>
                      <a:pt x="7467" y="1757"/>
                    </a:lnTo>
                    <a:lnTo>
                      <a:pt x="7511" y="1871"/>
                    </a:lnTo>
                    <a:lnTo>
                      <a:pt x="7548" y="1986"/>
                    </a:lnTo>
                    <a:lnTo>
                      <a:pt x="7581" y="2101"/>
                    </a:lnTo>
                    <a:lnTo>
                      <a:pt x="7606" y="2218"/>
                    </a:lnTo>
                    <a:lnTo>
                      <a:pt x="7627" y="2335"/>
                    </a:lnTo>
                    <a:lnTo>
                      <a:pt x="7640" y="2452"/>
                    </a:lnTo>
                    <a:lnTo>
                      <a:pt x="7649" y="2569"/>
                    </a:lnTo>
                    <a:lnTo>
                      <a:pt x="7652" y="2686"/>
                    </a:lnTo>
                    <a:lnTo>
                      <a:pt x="7649" y="2802"/>
                    </a:lnTo>
                    <a:lnTo>
                      <a:pt x="7640" y="2918"/>
                    </a:lnTo>
                    <a:lnTo>
                      <a:pt x="7627" y="3033"/>
                    </a:lnTo>
                    <a:lnTo>
                      <a:pt x="7607" y="3147"/>
                    </a:lnTo>
                    <a:lnTo>
                      <a:pt x="7583" y="3260"/>
                    </a:lnTo>
                    <a:lnTo>
                      <a:pt x="7552" y="3371"/>
                    </a:lnTo>
                    <a:lnTo>
                      <a:pt x="7517" y="3480"/>
                    </a:lnTo>
                    <a:lnTo>
                      <a:pt x="7477" y="3588"/>
                    </a:lnTo>
                    <a:lnTo>
                      <a:pt x="7431" y="3695"/>
                    </a:lnTo>
                    <a:lnTo>
                      <a:pt x="7381" y="3798"/>
                    </a:lnTo>
                    <a:lnTo>
                      <a:pt x="7324" y="3900"/>
                    </a:lnTo>
                    <a:lnTo>
                      <a:pt x="7264" y="3998"/>
                    </a:lnTo>
                    <a:lnTo>
                      <a:pt x="7199" y="4094"/>
                    </a:lnTo>
                    <a:lnTo>
                      <a:pt x="7128" y="4187"/>
                    </a:lnTo>
                    <a:lnTo>
                      <a:pt x="7053" y="4276"/>
                    </a:lnTo>
                    <a:lnTo>
                      <a:pt x="6973" y="4363"/>
                    </a:lnTo>
                    <a:lnTo>
                      <a:pt x="6888" y="4444"/>
                    </a:lnTo>
                    <a:lnTo>
                      <a:pt x="6800" y="4524"/>
                    </a:lnTo>
                    <a:lnTo>
                      <a:pt x="6705" y="4598"/>
                    </a:lnTo>
                    <a:lnTo>
                      <a:pt x="6608" y="4668"/>
                    </a:lnTo>
                    <a:lnTo>
                      <a:pt x="6506" y="4734"/>
                    </a:lnTo>
                    <a:lnTo>
                      <a:pt x="6398" y="4795"/>
                    </a:lnTo>
                    <a:lnTo>
                      <a:pt x="6344" y="4824"/>
                    </a:lnTo>
                    <a:lnTo>
                      <a:pt x="6255" y="4868"/>
                    </a:lnTo>
                    <a:lnTo>
                      <a:pt x="6075" y="4943"/>
                    </a:lnTo>
                    <a:lnTo>
                      <a:pt x="5896" y="5003"/>
                    </a:lnTo>
                    <a:lnTo>
                      <a:pt x="5716" y="5048"/>
                    </a:lnTo>
                    <a:lnTo>
                      <a:pt x="5537" y="5077"/>
                    </a:lnTo>
                    <a:lnTo>
                      <a:pt x="5359" y="5093"/>
                    </a:lnTo>
                    <a:lnTo>
                      <a:pt x="5182" y="5095"/>
                    </a:lnTo>
                    <a:lnTo>
                      <a:pt x="5008" y="5083"/>
                    </a:lnTo>
                    <a:lnTo>
                      <a:pt x="4836" y="5059"/>
                    </a:lnTo>
                    <a:lnTo>
                      <a:pt x="4668" y="5022"/>
                    </a:lnTo>
                    <a:lnTo>
                      <a:pt x="4503" y="4974"/>
                    </a:lnTo>
                    <a:lnTo>
                      <a:pt x="4343" y="4915"/>
                    </a:lnTo>
                    <a:lnTo>
                      <a:pt x="4189" y="4844"/>
                    </a:lnTo>
                    <a:lnTo>
                      <a:pt x="4039" y="4763"/>
                    </a:lnTo>
                    <a:lnTo>
                      <a:pt x="3895" y="4671"/>
                    </a:lnTo>
                    <a:lnTo>
                      <a:pt x="3758" y="4571"/>
                    </a:lnTo>
                    <a:lnTo>
                      <a:pt x="3628" y="4461"/>
                    </a:lnTo>
                    <a:lnTo>
                      <a:pt x="3507" y="4343"/>
                    </a:lnTo>
                    <a:lnTo>
                      <a:pt x="3393" y="4216"/>
                    </a:lnTo>
                    <a:lnTo>
                      <a:pt x="3288" y="4082"/>
                    </a:lnTo>
                    <a:lnTo>
                      <a:pt x="3192" y="3940"/>
                    </a:lnTo>
                    <a:lnTo>
                      <a:pt x="3108" y="3793"/>
                    </a:lnTo>
                    <a:lnTo>
                      <a:pt x="3032" y="3638"/>
                    </a:lnTo>
                    <a:lnTo>
                      <a:pt x="2968" y="3478"/>
                    </a:lnTo>
                    <a:lnTo>
                      <a:pt x="2917" y="3313"/>
                    </a:lnTo>
                    <a:lnTo>
                      <a:pt x="2877" y="3143"/>
                    </a:lnTo>
                    <a:lnTo>
                      <a:pt x="2850" y="2968"/>
                    </a:lnTo>
                    <a:lnTo>
                      <a:pt x="2837" y="2790"/>
                    </a:lnTo>
                    <a:lnTo>
                      <a:pt x="2837" y="2608"/>
                    </a:lnTo>
                    <a:lnTo>
                      <a:pt x="2851" y="2423"/>
                    </a:lnTo>
                    <a:lnTo>
                      <a:pt x="2881" y="2236"/>
                    </a:lnTo>
                    <a:lnTo>
                      <a:pt x="2927" y="2047"/>
                    </a:lnTo>
                    <a:lnTo>
                      <a:pt x="2956" y="1952"/>
                    </a:lnTo>
                    <a:close/>
                    <a:moveTo>
                      <a:pt x="5479" y="8225"/>
                    </a:moveTo>
                    <a:lnTo>
                      <a:pt x="5478" y="8269"/>
                    </a:lnTo>
                    <a:lnTo>
                      <a:pt x="5460" y="8351"/>
                    </a:lnTo>
                    <a:lnTo>
                      <a:pt x="5428" y="8427"/>
                    </a:lnTo>
                    <a:lnTo>
                      <a:pt x="5382" y="8493"/>
                    </a:lnTo>
                    <a:lnTo>
                      <a:pt x="5324" y="8550"/>
                    </a:lnTo>
                    <a:lnTo>
                      <a:pt x="5257" y="8594"/>
                    </a:lnTo>
                    <a:lnTo>
                      <a:pt x="5182" y="8625"/>
                    </a:lnTo>
                    <a:lnTo>
                      <a:pt x="5103" y="8641"/>
                    </a:lnTo>
                    <a:lnTo>
                      <a:pt x="5061" y="8643"/>
                    </a:lnTo>
                    <a:lnTo>
                      <a:pt x="1255" y="8643"/>
                    </a:lnTo>
                    <a:lnTo>
                      <a:pt x="1285" y="8600"/>
                    </a:lnTo>
                    <a:lnTo>
                      <a:pt x="1336" y="8502"/>
                    </a:lnTo>
                    <a:lnTo>
                      <a:pt x="1373" y="8395"/>
                    </a:lnTo>
                    <a:lnTo>
                      <a:pt x="1389" y="8310"/>
                    </a:lnTo>
                    <a:lnTo>
                      <a:pt x="1394" y="8253"/>
                    </a:lnTo>
                    <a:lnTo>
                      <a:pt x="1394" y="8225"/>
                    </a:lnTo>
                    <a:lnTo>
                      <a:pt x="1394" y="2579"/>
                    </a:lnTo>
                    <a:lnTo>
                      <a:pt x="2565" y="2579"/>
                    </a:lnTo>
                    <a:lnTo>
                      <a:pt x="2563" y="2644"/>
                    </a:lnTo>
                    <a:lnTo>
                      <a:pt x="2565" y="2774"/>
                    </a:lnTo>
                    <a:lnTo>
                      <a:pt x="2572" y="2902"/>
                    </a:lnTo>
                    <a:lnTo>
                      <a:pt x="2586" y="3030"/>
                    </a:lnTo>
                    <a:lnTo>
                      <a:pt x="2606" y="3156"/>
                    </a:lnTo>
                    <a:lnTo>
                      <a:pt x="2631" y="3283"/>
                    </a:lnTo>
                    <a:lnTo>
                      <a:pt x="2661" y="3408"/>
                    </a:lnTo>
                    <a:lnTo>
                      <a:pt x="2698" y="3534"/>
                    </a:lnTo>
                    <a:lnTo>
                      <a:pt x="2719" y="3596"/>
                    </a:lnTo>
                    <a:lnTo>
                      <a:pt x="2161" y="3596"/>
                    </a:lnTo>
                    <a:lnTo>
                      <a:pt x="2161" y="3876"/>
                    </a:lnTo>
                    <a:lnTo>
                      <a:pt x="2830" y="3876"/>
                    </a:lnTo>
                    <a:lnTo>
                      <a:pt x="2865" y="3942"/>
                    </a:lnTo>
                    <a:lnTo>
                      <a:pt x="2939" y="4073"/>
                    </a:lnTo>
                    <a:lnTo>
                      <a:pt x="3020" y="4199"/>
                    </a:lnTo>
                    <a:lnTo>
                      <a:pt x="3108" y="4319"/>
                    </a:lnTo>
                    <a:lnTo>
                      <a:pt x="3202" y="4434"/>
                    </a:lnTo>
                    <a:lnTo>
                      <a:pt x="3302" y="4544"/>
                    </a:lnTo>
                    <a:lnTo>
                      <a:pt x="3410" y="4648"/>
                    </a:lnTo>
                    <a:lnTo>
                      <a:pt x="3524" y="4748"/>
                    </a:lnTo>
                    <a:lnTo>
                      <a:pt x="3583" y="4796"/>
                    </a:lnTo>
                    <a:lnTo>
                      <a:pt x="2175" y="4796"/>
                    </a:lnTo>
                    <a:lnTo>
                      <a:pt x="2175" y="5075"/>
                    </a:lnTo>
                    <a:lnTo>
                      <a:pt x="4043" y="5075"/>
                    </a:lnTo>
                    <a:lnTo>
                      <a:pt x="4132" y="5118"/>
                    </a:lnTo>
                    <a:lnTo>
                      <a:pt x="4310" y="5192"/>
                    </a:lnTo>
                    <a:lnTo>
                      <a:pt x="4488" y="5252"/>
                    </a:lnTo>
                    <a:lnTo>
                      <a:pt x="4667" y="5301"/>
                    </a:lnTo>
                    <a:lnTo>
                      <a:pt x="4845" y="5334"/>
                    </a:lnTo>
                    <a:lnTo>
                      <a:pt x="5025" y="5355"/>
                    </a:lnTo>
                    <a:lnTo>
                      <a:pt x="5206" y="5363"/>
                    </a:lnTo>
                    <a:lnTo>
                      <a:pt x="5388" y="5360"/>
                    </a:lnTo>
                    <a:lnTo>
                      <a:pt x="5479" y="5353"/>
                    </a:lnTo>
                    <a:lnTo>
                      <a:pt x="5479" y="8225"/>
                    </a:lnTo>
                    <a:close/>
                    <a:moveTo>
                      <a:pt x="1116" y="8225"/>
                    </a:moveTo>
                    <a:lnTo>
                      <a:pt x="1114" y="8269"/>
                    </a:lnTo>
                    <a:lnTo>
                      <a:pt x="1097" y="8351"/>
                    </a:lnTo>
                    <a:lnTo>
                      <a:pt x="1063" y="8427"/>
                    </a:lnTo>
                    <a:lnTo>
                      <a:pt x="1017" y="8493"/>
                    </a:lnTo>
                    <a:lnTo>
                      <a:pt x="960" y="8550"/>
                    </a:lnTo>
                    <a:lnTo>
                      <a:pt x="893" y="8594"/>
                    </a:lnTo>
                    <a:lnTo>
                      <a:pt x="819" y="8625"/>
                    </a:lnTo>
                    <a:lnTo>
                      <a:pt x="738" y="8641"/>
                    </a:lnTo>
                    <a:lnTo>
                      <a:pt x="697" y="8643"/>
                    </a:lnTo>
                    <a:lnTo>
                      <a:pt x="653" y="8641"/>
                    </a:lnTo>
                    <a:lnTo>
                      <a:pt x="570" y="8624"/>
                    </a:lnTo>
                    <a:lnTo>
                      <a:pt x="495" y="8592"/>
                    </a:lnTo>
                    <a:lnTo>
                      <a:pt x="428" y="8546"/>
                    </a:lnTo>
                    <a:lnTo>
                      <a:pt x="372" y="8488"/>
                    </a:lnTo>
                    <a:lnTo>
                      <a:pt x="327" y="8420"/>
                    </a:lnTo>
                    <a:lnTo>
                      <a:pt x="297" y="8346"/>
                    </a:lnTo>
                    <a:lnTo>
                      <a:pt x="280" y="8267"/>
                    </a:lnTo>
                    <a:lnTo>
                      <a:pt x="279" y="8225"/>
                    </a:lnTo>
                    <a:lnTo>
                      <a:pt x="279" y="7193"/>
                    </a:lnTo>
                    <a:lnTo>
                      <a:pt x="1116" y="7193"/>
                    </a:lnTo>
                    <a:lnTo>
                      <a:pt x="1116" y="8225"/>
                    </a:lnTo>
                    <a:close/>
                    <a:moveTo>
                      <a:pt x="8867" y="7946"/>
                    </a:moveTo>
                    <a:lnTo>
                      <a:pt x="7361" y="5117"/>
                    </a:lnTo>
                    <a:lnTo>
                      <a:pt x="7165" y="5214"/>
                    </a:lnTo>
                    <a:lnTo>
                      <a:pt x="6943" y="4767"/>
                    </a:lnTo>
                    <a:lnTo>
                      <a:pt x="6988" y="4732"/>
                    </a:lnTo>
                    <a:lnTo>
                      <a:pt x="7075" y="4656"/>
                    </a:lnTo>
                    <a:lnTo>
                      <a:pt x="7198" y="4537"/>
                    </a:lnTo>
                    <a:lnTo>
                      <a:pt x="7348" y="4367"/>
                    </a:lnTo>
                    <a:lnTo>
                      <a:pt x="7483" y="4185"/>
                    </a:lnTo>
                    <a:lnTo>
                      <a:pt x="7603" y="3994"/>
                    </a:lnTo>
                    <a:lnTo>
                      <a:pt x="7704" y="3793"/>
                    </a:lnTo>
                    <a:lnTo>
                      <a:pt x="7790" y="3585"/>
                    </a:lnTo>
                    <a:lnTo>
                      <a:pt x="7858" y="3370"/>
                    </a:lnTo>
                    <a:lnTo>
                      <a:pt x="7907" y="3150"/>
                    </a:lnTo>
                    <a:lnTo>
                      <a:pt x="7938" y="2925"/>
                    </a:lnTo>
                    <a:lnTo>
                      <a:pt x="7951" y="2698"/>
                    </a:lnTo>
                    <a:lnTo>
                      <a:pt x="7946" y="2527"/>
                    </a:lnTo>
                    <a:lnTo>
                      <a:pt x="7937" y="2412"/>
                    </a:lnTo>
                    <a:lnTo>
                      <a:pt x="7924" y="2297"/>
                    </a:lnTo>
                    <a:lnTo>
                      <a:pt x="7905" y="2182"/>
                    </a:lnTo>
                    <a:lnTo>
                      <a:pt x="7881" y="2068"/>
                    </a:lnTo>
                    <a:lnTo>
                      <a:pt x="7851" y="1954"/>
                    </a:lnTo>
                    <a:lnTo>
                      <a:pt x="7817" y="1840"/>
                    </a:lnTo>
                    <a:lnTo>
                      <a:pt x="7777" y="1728"/>
                    </a:lnTo>
                    <a:lnTo>
                      <a:pt x="7732" y="1616"/>
                    </a:lnTo>
                    <a:lnTo>
                      <a:pt x="7681" y="1504"/>
                    </a:lnTo>
                    <a:lnTo>
                      <a:pt x="7654" y="1450"/>
                    </a:lnTo>
                    <a:lnTo>
                      <a:pt x="7621" y="1388"/>
                    </a:lnTo>
                    <a:lnTo>
                      <a:pt x="7552" y="1270"/>
                    </a:lnTo>
                    <a:lnTo>
                      <a:pt x="7477" y="1157"/>
                    </a:lnTo>
                    <a:lnTo>
                      <a:pt x="7398" y="1049"/>
                    </a:lnTo>
                    <a:lnTo>
                      <a:pt x="7314" y="945"/>
                    </a:lnTo>
                    <a:lnTo>
                      <a:pt x="7225" y="847"/>
                    </a:lnTo>
                    <a:lnTo>
                      <a:pt x="7132" y="753"/>
                    </a:lnTo>
                    <a:lnTo>
                      <a:pt x="7036" y="664"/>
                    </a:lnTo>
                    <a:lnTo>
                      <a:pt x="6934" y="581"/>
                    </a:lnTo>
                    <a:lnTo>
                      <a:pt x="6831" y="503"/>
                    </a:lnTo>
                    <a:lnTo>
                      <a:pt x="6723" y="431"/>
                    </a:lnTo>
                    <a:lnTo>
                      <a:pt x="6612" y="363"/>
                    </a:lnTo>
                    <a:lnTo>
                      <a:pt x="6498" y="301"/>
                    </a:lnTo>
                    <a:lnTo>
                      <a:pt x="6382" y="245"/>
                    </a:lnTo>
                    <a:lnTo>
                      <a:pt x="6264" y="194"/>
                    </a:lnTo>
                    <a:lnTo>
                      <a:pt x="6143" y="150"/>
                    </a:lnTo>
                    <a:lnTo>
                      <a:pt x="6021" y="110"/>
                    </a:lnTo>
                    <a:lnTo>
                      <a:pt x="5896" y="76"/>
                    </a:lnTo>
                    <a:lnTo>
                      <a:pt x="5770" y="49"/>
                    </a:lnTo>
                    <a:lnTo>
                      <a:pt x="5642" y="27"/>
                    </a:lnTo>
                    <a:lnTo>
                      <a:pt x="5513" y="13"/>
                    </a:lnTo>
                    <a:lnTo>
                      <a:pt x="5384" y="3"/>
                    </a:lnTo>
                    <a:lnTo>
                      <a:pt x="5254" y="0"/>
                    </a:lnTo>
                    <a:lnTo>
                      <a:pt x="5123" y="3"/>
                    </a:lnTo>
                    <a:lnTo>
                      <a:pt x="4993" y="13"/>
                    </a:lnTo>
                    <a:lnTo>
                      <a:pt x="4862" y="28"/>
                    </a:lnTo>
                    <a:lnTo>
                      <a:pt x="4731" y="50"/>
                    </a:lnTo>
                    <a:lnTo>
                      <a:pt x="4602" y="79"/>
                    </a:lnTo>
                    <a:lnTo>
                      <a:pt x="4472" y="115"/>
                    </a:lnTo>
                    <a:lnTo>
                      <a:pt x="4344" y="157"/>
                    </a:lnTo>
                    <a:lnTo>
                      <a:pt x="4217" y="206"/>
                    </a:lnTo>
                    <a:lnTo>
                      <a:pt x="4091" y="262"/>
                    </a:lnTo>
                    <a:lnTo>
                      <a:pt x="4029" y="293"/>
                    </a:lnTo>
                    <a:lnTo>
                      <a:pt x="3958" y="330"/>
                    </a:lnTo>
                    <a:lnTo>
                      <a:pt x="3820" y="411"/>
                    </a:lnTo>
                    <a:lnTo>
                      <a:pt x="3687" y="500"/>
                    </a:lnTo>
                    <a:lnTo>
                      <a:pt x="3559" y="595"/>
                    </a:lnTo>
                    <a:lnTo>
                      <a:pt x="3439" y="697"/>
                    </a:lnTo>
                    <a:lnTo>
                      <a:pt x="3325" y="807"/>
                    </a:lnTo>
                    <a:lnTo>
                      <a:pt x="3217" y="923"/>
                    </a:lnTo>
                    <a:lnTo>
                      <a:pt x="3118" y="1044"/>
                    </a:lnTo>
                    <a:lnTo>
                      <a:pt x="3025" y="1173"/>
                    </a:lnTo>
                    <a:lnTo>
                      <a:pt x="2939" y="1307"/>
                    </a:lnTo>
                    <a:lnTo>
                      <a:pt x="2863" y="1446"/>
                    </a:lnTo>
                    <a:lnTo>
                      <a:pt x="2794" y="1590"/>
                    </a:lnTo>
                    <a:lnTo>
                      <a:pt x="2733" y="1741"/>
                    </a:lnTo>
                    <a:lnTo>
                      <a:pt x="2681" y="1894"/>
                    </a:lnTo>
                    <a:lnTo>
                      <a:pt x="2639" y="2053"/>
                    </a:lnTo>
                    <a:lnTo>
                      <a:pt x="2606" y="2216"/>
                    </a:lnTo>
                    <a:lnTo>
                      <a:pt x="2593" y="2300"/>
                    </a:lnTo>
                    <a:lnTo>
                      <a:pt x="1116" y="2300"/>
                    </a:lnTo>
                    <a:lnTo>
                      <a:pt x="1116" y="6915"/>
                    </a:lnTo>
                    <a:lnTo>
                      <a:pt x="0" y="6915"/>
                    </a:lnTo>
                    <a:lnTo>
                      <a:pt x="0" y="8225"/>
                    </a:lnTo>
                    <a:lnTo>
                      <a:pt x="1" y="8261"/>
                    </a:lnTo>
                    <a:lnTo>
                      <a:pt x="7" y="8332"/>
                    </a:lnTo>
                    <a:lnTo>
                      <a:pt x="21" y="8400"/>
                    </a:lnTo>
                    <a:lnTo>
                      <a:pt x="42" y="8466"/>
                    </a:lnTo>
                    <a:lnTo>
                      <a:pt x="68" y="8529"/>
                    </a:lnTo>
                    <a:lnTo>
                      <a:pt x="99" y="8589"/>
                    </a:lnTo>
                    <a:lnTo>
                      <a:pt x="137" y="8644"/>
                    </a:lnTo>
                    <a:lnTo>
                      <a:pt x="179" y="8695"/>
                    </a:lnTo>
                    <a:lnTo>
                      <a:pt x="226" y="8742"/>
                    </a:lnTo>
                    <a:lnTo>
                      <a:pt x="277" y="8785"/>
                    </a:lnTo>
                    <a:lnTo>
                      <a:pt x="334" y="8822"/>
                    </a:lnTo>
                    <a:lnTo>
                      <a:pt x="392" y="8854"/>
                    </a:lnTo>
                    <a:lnTo>
                      <a:pt x="455" y="8880"/>
                    </a:lnTo>
                    <a:lnTo>
                      <a:pt x="521" y="8900"/>
                    </a:lnTo>
                    <a:lnTo>
                      <a:pt x="590" y="8914"/>
                    </a:lnTo>
                    <a:lnTo>
                      <a:pt x="661" y="8921"/>
                    </a:lnTo>
                    <a:lnTo>
                      <a:pt x="697" y="8922"/>
                    </a:lnTo>
                    <a:lnTo>
                      <a:pt x="5061" y="8922"/>
                    </a:lnTo>
                    <a:lnTo>
                      <a:pt x="5097" y="8921"/>
                    </a:lnTo>
                    <a:lnTo>
                      <a:pt x="5168" y="8914"/>
                    </a:lnTo>
                    <a:lnTo>
                      <a:pt x="5236" y="8900"/>
                    </a:lnTo>
                    <a:lnTo>
                      <a:pt x="5302" y="8880"/>
                    </a:lnTo>
                    <a:lnTo>
                      <a:pt x="5365" y="8854"/>
                    </a:lnTo>
                    <a:lnTo>
                      <a:pt x="5425" y="8822"/>
                    </a:lnTo>
                    <a:lnTo>
                      <a:pt x="5480" y="8785"/>
                    </a:lnTo>
                    <a:lnTo>
                      <a:pt x="5531" y="8742"/>
                    </a:lnTo>
                    <a:lnTo>
                      <a:pt x="5578" y="8695"/>
                    </a:lnTo>
                    <a:lnTo>
                      <a:pt x="5621" y="8644"/>
                    </a:lnTo>
                    <a:lnTo>
                      <a:pt x="5659" y="8589"/>
                    </a:lnTo>
                    <a:lnTo>
                      <a:pt x="5690" y="8529"/>
                    </a:lnTo>
                    <a:lnTo>
                      <a:pt x="5716" y="8466"/>
                    </a:lnTo>
                    <a:lnTo>
                      <a:pt x="5736" y="8400"/>
                    </a:lnTo>
                    <a:lnTo>
                      <a:pt x="5750" y="8332"/>
                    </a:lnTo>
                    <a:lnTo>
                      <a:pt x="5757" y="8261"/>
                    </a:lnTo>
                    <a:lnTo>
                      <a:pt x="5758" y="8225"/>
                    </a:lnTo>
                    <a:lnTo>
                      <a:pt x="5758" y="5326"/>
                    </a:lnTo>
                    <a:lnTo>
                      <a:pt x="5810" y="5315"/>
                    </a:lnTo>
                    <a:lnTo>
                      <a:pt x="5915" y="5289"/>
                    </a:lnTo>
                    <a:lnTo>
                      <a:pt x="5967" y="5269"/>
                    </a:lnTo>
                    <a:lnTo>
                      <a:pt x="6190" y="5716"/>
                    </a:lnTo>
                    <a:lnTo>
                      <a:pt x="5981" y="5827"/>
                    </a:lnTo>
                    <a:lnTo>
                      <a:pt x="7486" y="8657"/>
                    </a:lnTo>
                    <a:lnTo>
                      <a:pt x="7503" y="8688"/>
                    </a:lnTo>
                    <a:lnTo>
                      <a:pt x="7543" y="8743"/>
                    </a:lnTo>
                    <a:lnTo>
                      <a:pt x="7590" y="8792"/>
                    </a:lnTo>
                    <a:lnTo>
                      <a:pt x="7642" y="8834"/>
                    </a:lnTo>
                    <a:lnTo>
                      <a:pt x="7700" y="8868"/>
                    </a:lnTo>
                    <a:lnTo>
                      <a:pt x="7761" y="8894"/>
                    </a:lnTo>
                    <a:lnTo>
                      <a:pt x="7824" y="8912"/>
                    </a:lnTo>
                    <a:lnTo>
                      <a:pt x="7887" y="8921"/>
                    </a:lnTo>
                    <a:lnTo>
                      <a:pt x="7918" y="8922"/>
                    </a:lnTo>
                    <a:lnTo>
                      <a:pt x="7946" y="8921"/>
                    </a:lnTo>
                    <a:lnTo>
                      <a:pt x="8001" y="8915"/>
                    </a:lnTo>
                    <a:lnTo>
                      <a:pt x="8058" y="8902"/>
                    </a:lnTo>
                    <a:lnTo>
                      <a:pt x="8115" y="8880"/>
                    </a:lnTo>
                    <a:lnTo>
                      <a:pt x="8142" y="8866"/>
                    </a:lnTo>
                    <a:lnTo>
                      <a:pt x="8644" y="8615"/>
                    </a:lnTo>
                    <a:lnTo>
                      <a:pt x="8667" y="8603"/>
                    </a:lnTo>
                    <a:lnTo>
                      <a:pt x="8710" y="8576"/>
                    </a:lnTo>
                    <a:lnTo>
                      <a:pt x="8768" y="8529"/>
                    </a:lnTo>
                    <a:lnTo>
                      <a:pt x="8832" y="8455"/>
                    </a:lnTo>
                    <a:lnTo>
                      <a:pt x="8880" y="8372"/>
                    </a:lnTo>
                    <a:lnTo>
                      <a:pt x="8910" y="8282"/>
                    </a:lnTo>
                    <a:lnTo>
                      <a:pt x="8922" y="8187"/>
                    </a:lnTo>
                    <a:lnTo>
                      <a:pt x="8915" y="8090"/>
                    </a:lnTo>
                    <a:lnTo>
                      <a:pt x="8896" y="8018"/>
                    </a:lnTo>
                    <a:lnTo>
                      <a:pt x="8878" y="7970"/>
                    </a:lnTo>
                    <a:lnTo>
                      <a:pt x="8867" y="7946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34"/>
              <p:cNvSpPr>
                <a:spLocks/>
              </p:cNvSpPr>
              <p:nvPr/>
            </p:nvSpPr>
            <p:spPr bwMode="auto">
              <a:xfrm>
                <a:off x="3728" y="4053"/>
                <a:ext cx="75" cy="76"/>
              </a:xfrm>
              <a:custGeom>
                <a:avLst/>
                <a:gdLst>
                  <a:gd name="T0" fmla="*/ 0 w 378"/>
                  <a:gd name="T1" fmla="*/ 135 h 379"/>
                  <a:gd name="T2" fmla="*/ 243 w 378"/>
                  <a:gd name="T3" fmla="*/ 0 h 379"/>
                  <a:gd name="T4" fmla="*/ 378 w 378"/>
                  <a:gd name="T5" fmla="*/ 244 h 379"/>
                  <a:gd name="T6" fmla="*/ 135 w 378"/>
                  <a:gd name="T7" fmla="*/ 379 h 379"/>
                  <a:gd name="T8" fmla="*/ 0 w 378"/>
                  <a:gd name="T9" fmla="*/ 135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379">
                    <a:moveTo>
                      <a:pt x="0" y="135"/>
                    </a:moveTo>
                    <a:lnTo>
                      <a:pt x="243" y="0"/>
                    </a:lnTo>
                    <a:lnTo>
                      <a:pt x="378" y="244"/>
                    </a:lnTo>
                    <a:lnTo>
                      <a:pt x="135" y="37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35"/>
              <p:cNvSpPr>
                <a:spLocks/>
              </p:cNvSpPr>
              <p:nvPr/>
            </p:nvSpPr>
            <p:spPr bwMode="auto">
              <a:xfrm>
                <a:off x="3808" y="4197"/>
                <a:ext cx="76" cy="76"/>
              </a:xfrm>
              <a:custGeom>
                <a:avLst/>
                <a:gdLst>
                  <a:gd name="T0" fmla="*/ 0 w 380"/>
                  <a:gd name="T1" fmla="*/ 135 h 378"/>
                  <a:gd name="T2" fmla="*/ 245 w 380"/>
                  <a:gd name="T3" fmla="*/ 0 h 378"/>
                  <a:gd name="T4" fmla="*/ 380 w 380"/>
                  <a:gd name="T5" fmla="*/ 243 h 378"/>
                  <a:gd name="T6" fmla="*/ 135 w 380"/>
                  <a:gd name="T7" fmla="*/ 378 h 378"/>
                  <a:gd name="T8" fmla="*/ 0 w 380"/>
                  <a:gd name="T9" fmla="*/ 135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78">
                    <a:moveTo>
                      <a:pt x="0" y="135"/>
                    </a:moveTo>
                    <a:lnTo>
                      <a:pt x="245" y="0"/>
                    </a:lnTo>
                    <a:lnTo>
                      <a:pt x="380" y="243"/>
                    </a:lnTo>
                    <a:lnTo>
                      <a:pt x="135" y="378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36"/>
              <p:cNvSpPr>
                <a:spLocks/>
              </p:cNvSpPr>
              <p:nvPr/>
            </p:nvSpPr>
            <p:spPr bwMode="auto">
              <a:xfrm>
                <a:off x="3887" y="4346"/>
                <a:ext cx="76" cy="76"/>
              </a:xfrm>
              <a:custGeom>
                <a:avLst/>
                <a:gdLst>
                  <a:gd name="T0" fmla="*/ 0 w 379"/>
                  <a:gd name="T1" fmla="*/ 135 h 380"/>
                  <a:gd name="T2" fmla="*/ 244 w 379"/>
                  <a:gd name="T3" fmla="*/ 0 h 380"/>
                  <a:gd name="T4" fmla="*/ 379 w 379"/>
                  <a:gd name="T5" fmla="*/ 245 h 380"/>
                  <a:gd name="T6" fmla="*/ 135 w 379"/>
                  <a:gd name="T7" fmla="*/ 380 h 380"/>
                  <a:gd name="T8" fmla="*/ 0 w 379"/>
                  <a:gd name="T9" fmla="*/ 13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380">
                    <a:moveTo>
                      <a:pt x="0" y="135"/>
                    </a:moveTo>
                    <a:lnTo>
                      <a:pt x="244" y="0"/>
                    </a:lnTo>
                    <a:lnTo>
                      <a:pt x="379" y="245"/>
                    </a:lnTo>
                    <a:lnTo>
                      <a:pt x="135" y="38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37"/>
              <p:cNvSpPr>
                <a:spLocks/>
              </p:cNvSpPr>
              <p:nvPr/>
            </p:nvSpPr>
            <p:spPr bwMode="auto">
              <a:xfrm>
                <a:off x="3046" y="3547"/>
                <a:ext cx="243" cy="56"/>
              </a:xfrm>
              <a:custGeom>
                <a:avLst/>
                <a:gdLst>
                  <a:gd name="T0" fmla="*/ 182 w 1213"/>
                  <a:gd name="T1" fmla="*/ 280 h 280"/>
                  <a:gd name="T2" fmla="*/ 1213 w 1213"/>
                  <a:gd name="T3" fmla="*/ 280 h 280"/>
                  <a:gd name="T4" fmla="*/ 1213 w 1213"/>
                  <a:gd name="T5" fmla="*/ 0 h 280"/>
                  <a:gd name="T6" fmla="*/ 0 w 1213"/>
                  <a:gd name="T7" fmla="*/ 0 h 280"/>
                  <a:gd name="T8" fmla="*/ 21 w 1213"/>
                  <a:gd name="T9" fmla="*/ 41 h 280"/>
                  <a:gd name="T10" fmla="*/ 64 w 1213"/>
                  <a:gd name="T11" fmla="*/ 116 h 280"/>
                  <a:gd name="T12" fmla="*/ 131 w 1213"/>
                  <a:gd name="T13" fmla="*/ 217 h 280"/>
                  <a:gd name="T14" fmla="*/ 182 w 1213"/>
                  <a:gd name="T15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280">
                    <a:moveTo>
                      <a:pt x="182" y="280"/>
                    </a:moveTo>
                    <a:lnTo>
                      <a:pt x="1213" y="280"/>
                    </a:lnTo>
                    <a:lnTo>
                      <a:pt x="1213" y="0"/>
                    </a:lnTo>
                    <a:lnTo>
                      <a:pt x="0" y="0"/>
                    </a:lnTo>
                    <a:lnTo>
                      <a:pt x="21" y="41"/>
                    </a:lnTo>
                    <a:lnTo>
                      <a:pt x="64" y="116"/>
                    </a:lnTo>
                    <a:lnTo>
                      <a:pt x="131" y="217"/>
                    </a:lnTo>
                    <a:lnTo>
                      <a:pt x="182" y="28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8"/>
              <p:cNvSpPr>
                <a:spLocks/>
              </p:cNvSpPr>
              <p:nvPr/>
            </p:nvSpPr>
            <p:spPr bwMode="auto">
              <a:xfrm>
                <a:off x="3013" y="3213"/>
                <a:ext cx="568" cy="530"/>
              </a:xfrm>
              <a:custGeom>
                <a:avLst/>
                <a:gdLst>
                  <a:gd name="T0" fmla="*/ 2844 w 2844"/>
                  <a:gd name="T1" fmla="*/ 2537 h 2649"/>
                  <a:gd name="T2" fmla="*/ 2844 w 2844"/>
                  <a:gd name="T3" fmla="*/ 0 h 2649"/>
                  <a:gd name="T4" fmla="*/ 98 w 2844"/>
                  <a:gd name="T5" fmla="*/ 0 h 2649"/>
                  <a:gd name="T6" fmla="*/ 82 w 2844"/>
                  <a:gd name="T7" fmla="*/ 32 h 2649"/>
                  <a:gd name="T8" fmla="*/ 55 w 2844"/>
                  <a:gd name="T9" fmla="*/ 99 h 2649"/>
                  <a:gd name="T10" fmla="*/ 21 w 2844"/>
                  <a:gd name="T11" fmla="*/ 206 h 2649"/>
                  <a:gd name="T12" fmla="*/ 0 w 2844"/>
                  <a:gd name="T13" fmla="*/ 279 h 2649"/>
                  <a:gd name="T14" fmla="*/ 2551 w 2844"/>
                  <a:gd name="T15" fmla="*/ 279 h 2649"/>
                  <a:gd name="T16" fmla="*/ 2551 w 2844"/>
                  <a:gd name="T17" fmla="*/ 2649 h 2649"/>
                  <a:gd name="T18" fmla="*/ 2624 w 2844"/>
                  <a:gd name="T19" fmla="*/ 2626 h 2649"/>
                  <a:gd name="T20" fmla="*/ 2771 w 2844"/>
                  <a:gd name="T21" fmla="*/ 2568 h 2649"/>
                  <a:gd name="T22" fmla="*/ 2844 w 2844"/>
                  <a:gd name="T23" fmla="*/ 2537 h 2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44" h="2649">
                    <a:moveTo>
                      <a:pt x="2844" y="2537"/>
                    </a:moveTo>
                    <a:lnTo>
                      <a:pt x="2844" y="0"/>
                    </a:lnTo>
                    <a:lnTo>
                      <a:pt x="98" y="0"/>
                    </a:lnTo>
                    <a:lnTo>
                      <a:pt x="82" y="32"/>
                    </a:lnTo>
                    <a:lnTo>
                      <a:pt x="55" y="99"/>
                    </a:lnTo>
                    <a:lnTo>
                      <a:pt x="21" y="206"/>
                    </a:lnTo>
                    <a:lnTo>
                      <a:pt x="0" y="279"/>
                    </a:lnTo>
                    <a:lnTo>
                      <a:pt x="2551" y="279"/>
                    </a:lnTo>
                    <a:lnTo>
                      <a:pt x="2551" y="2649"/>
                    </a:lnTo>
                    <a:lnTo>
                      <a:pt x="2624" y="2626"/>
                    </a:lnTo>
                    <a:lnTo>
                      <a:pt x="2771" y="2568"/>
                    </a:lnTo>
                    <a:lnTo>
                      <a:pt x="2844" y="2537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6165294" y="4245090"/>
            <a:ext cx="1391189" cy="1391189"/>
            <a:chOff x="4647937" y="1987230"/>
            <a:chExt cx="834663" cy="834663"/>
          </a:xfrm>
        </p:grpSpPr>
        <p:sp>
          <p:nvSpPr>
            <p:cNvPr id="51" name="타원 50"/>
            <p:cNvSpPr/>
            <p:nvPr/>
          </p:nvSpPr>
          <p:spPr>
            <a:xfrm>
              <a:off x="4647937" y="1987230"/>
              <a:ext cx="834663" cy="834663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grpSp>
          <p:nvGrpSpPr>
            <p:cNvPr id="52" name="Group 58"/>
            <p:cNvGrpSpPr>
              <a:grpSpLocks noChangeAspect="1"/>
            </p:cNvGrpSpPr>
            <p:nvPr/>
          </p:nvGrpSpPr>
          <p:grpSpPr bwMode="auto">
            <a:xfrm>
              <a:off x="4875004" y="2175498"/>
              <a:ext cx="367556" cy="452353"/>
              <a:chOff x="6133" y="1070"/>
              <a:chExt cx="1218" cy="1499"/>
            </a:xfrm>
          </p:grpSpPr>
          <p:sp>
            <p:nvSpPr>
              <p:cNvPr id="53" name="Freeform 59"/>
              <p:cNvSpPr>
                <a:spLocks/>
              </p:cNvSpPr>
              <p:nvPr/>
            </p:nvSpPr>
            <p:spPr bwMode="auto">
              <a:xfrm>
                <a:off x="6156" y="1093"/>
                <a:ext cx="1172" cy="1453"/>
              </a:xfrm>
              <a:custGeom>
                <a:avLst/>
                <a:gdLst>
                  <a:gd name="T0" fmla="*/ 6326 w 7029"/>
                  <a:gd name="T1" fmla="*/ 0 h 8715"/>
                  <a:gd name="T2" fmla="*/ 2095 w 7029"/>
                  <a:gd name="T3" fmla="*/ 0 h 8715"/>
                  <a:gd name="T4" fmla="*/ 0 w 7029"/>
                  <a:gd name="T5" fmla="*/ 2095 h 8715"/>
                  <a:gd name="T6" fmla="*/ 0 w 7029"/>
                  <a:gd name="T7" fmla="*/ 8012 h 8715"/>
                  <a:gd name="T8" fmla="*/ 1 w 7029"/>
                  <a:gd name="T9" fmla="*/ 8049 h 8715"/>
                  <a:gd name="T10" fmla="*/ 9 w 7029"/>
                  <a:gd name="T11" fmla="*/ 8120 h 8715"/>
                  <a:gd name="T12" fmla="*/ 22 w 7029"/>
                  <a:gd name="T13" fmla="*/ 8190 h 8715"/>
                  <a:gd name="T14" fmla="*/ 42 w 7029"/>
                  <a:gd name="T15" fmla="*/ 8256 h 8715"/>
                  <a:gd name="T16" fmla="*/ 69 w 7029"/>
                  <a:gd name="T17" fmla="*/ 8320 h 8715"/>
                  <a:gd name="T18" fmla="*/ 100 w 7029"/>
                  <a:gd name="T19" fmla="*/ 8379 h 8715"/>
                  <a:gd name="T20" fmla="*/ 138 w 7029"/>
                  <a:gd name="T21" fmla="*/ 8436 h 8715"/>
                  <a:gd name="T22" fmla="*/ 182 w 7029"/>
                  <a:gd name="T23" fmla="*/ 8487 h 8715"/>
                  <a:gd name="T24" fmla="*/ 229 w 7029"/>
                  <a:gd name="T25" fmla="*/ 8535 h 8715"/>
                  <a:gd name="T26" fmla="*/ 281 w 7029"/>
                  <a:gd name="T27" fmla="*/ 8577 h 8715"/>
                  <a:gd name="T28" fmla="*/ 337 w 7029"/>
                  <a:gd name="T29" fmla="*/ 8615 h 8715"/>
                  <a:gd name="T30" fmla="*/ 397 w 7029"/>
                  <a:gd name="T31" fmla="*/ 8646 h 8715"/>
                  <a:gd name="T32" fmla="*/ 460 w 7029"/>
                  <a:gd name="T33" fmla="*/ 8673 h 8715"/>
                  <a:gd name="T34" fmla="*/ 526 w 7029"/>
                  <a:gd name="T35" fmla="*/ 8694 h 8715"/>
                  <a:gd name="T36" fmla="*/ 595 w 7029"/>
                  <a:gd name="T37" fmla="*/ 8707 h 8715"/>
                  <a:gd name="T38" fmla="*/ 666 w 7029"/>
                  <a:gd name="T39" fmla="*/ 8714 h 8715"/>
                  <a:gd name="T40" fmla="*/ 703 w 7029"/>
                  <a:gd name="T41" fmla="*/ 8715 h 8715"/>
                  <a:gd name="T42" fmla="*/ 6326 w 7029"/>
                  <a:gd name="T43" fmla="*/ 8715 h 8715"/>
                  <a:gd name="T44" fmla="*/ 6363 w 7029"/>
                  <a:gd name="T45" fmla="*/ 8714 h 8715"/>
                  <a:gd name="T46" fmla="*/ 6434 w 7029"/>
                  <a:gd name="T47" fmla="*/ 8707 h 8715"/>
                  <a:gd name="T48" fmla="*/ 6504 w 7029"/>
                  <a:gd name="T49" fmla="*/ 8694 h 8715"/>
                  <a:gd name="T50" fmla="*/ 6570 w 7029"/>
                  <a:gd name="T51" fmla="*/ 8673 h 8715"/>
                  <a:gd name="T52" fmla="*/ 6633 w 7029"/>
                  <a:gd name="T53" fmla="*/ 8646 h 8715"/>
                  <a:gd name="T54" fmla="*/ 6693 w 7029"/>
                  <a:gd name="T55" fmla="*/ 8615 h 8715"/>
                  <a:gd name="T56" fmla="*/ 6749 w 7029"/>
                  <a:gd name="T57" fmla="*/ 8577 h 8715"/>
                  <a:gd name="T58" fmla="*/ 6801 w 7029"/>
                  <a:gd name="T59" fmla="*/ 8535 h 8715"/>
                  <a:gd name="T60" fmla="*/ 6849 w 7029"/>
                  <a:gd name="T61" fmla="*/ 8487 h 8715"/>
                  <a:gd name="T62" fmla="*/ 6891 w 7029"/>
                  <a:gd name="T63" fmla="*/ 8436 h 8715"/>
                  <a:gd name="T64" fmla="*/ 6929 w 7029"/>
                  <a:gd name="T65" fmla="*/ 8379 h 8715"/>
                  <a:gd name="T66" fmla="*/ 6960 w 7029"/>
                  <a:gd name="T67" fmla="*/ 8320 h 8715"/>
                  <a:gd name="T68" fmla="*/ 6987 w 7029"/>
                  <a:gd name="T69" fmla="*/ 8256 h 8715"/>
                  <a:gd name="T70" fmla="*/ 7008 w 7029"/>
                  <a:gd name="T71" fmla="*/ 8190 h 8715"/>
                  <a:gd name="T72" fmla="*/ 7021 w 7029"/>
                  <a:gd name="T73" fmla="*/ 8120 h 8715"/>
                  <a:gd name="T74" fmla="*/ 7028 w 7029"/>
                  <a:gd name="T75" fmla="*/ 8049 h 8715"/>
                  <a:gd name="T76" fmla="*/ 7029 w 7029"/>
                  <a:gd name="T77" fmla="*/ 8012 h 8715"/>
                  <a:gd name="T78" fmla="*/ 7029 w 7029"/>
                  <a:gd name="T79" fmla="*/ 703 h 8715"/>
                  <a:gd name="T80" fmla="*/ 7028 w 7029"/>
                  <a:gd name="T81" fmla="*/ 666 h 8715"/>
                  <a:gd name="T82" fmla="*/ 7021 w 7029"/>
                  <a:gd name="T83" fmla="*/ 595 h 8715"/>
                  <a:gd name="T84" fmla="*/ 7008 w 7029"/>
                  <a:gd name="T85" fmla="*/ 526 h 8715"/>
                  <a:gd name="T86" fmla="*/ 6987 w 7029"/>
                  <a:gd name="T87" fmla="*/ 460 h 8715"/>
                  <a:gd name="T88" fmla="*/ 6960 w 7029"/>
                  <a:gd name="T89" fmla="*/ 397 h 8715"/>
                  <a:gd name="T90" fmla="*/ 6929 w 7029"/>
                  <a:gd name="T91" fmla="*/ 336 h 8715"/>
                  <a:gd name="T92" fmla="*/ 6891 w 7029"/>
                  <a:gd name="T93" fmla="*/ 281 h 8715"/>
                  <a:gd name="T94" fmla="*/ 6849 w 7029"/>
                  <a:gd name="T95" fmla="*/ 229 h 8715"/>
                  <a:gd name="T96" fmla="*/ 6801 w 7029"/>
                  <a:gd name="T97" fmla="*/ 182 h 8715"/>
                  <a:gd name="T98" fmla="*/ 6749 w 7029"/>
                  <a:gd name="T99" fmla="*/ 138 h 8715"/>
                  <a:gd name="T100" fmla="*/ 6693 w 7029"/>
                  <a:gd name="T101" fmla="*/ 100 h 8715"/>
                  <a:gd name="T102" fmla="*/ 6633 w 7029"/>
                  <a:gd name="T103" fmla="*/ 69 h 8715"/>
                  <a:gd name="T104" fmla="*/ 6570 w 7029"/>
                  <a:gd name="T105" fmla="*/ 42 h 8715"/>
                  <a:gd name="T106" fmla="*/ 6504 w 7029"/>
                  <a:gd name="T107" fmla="*/ 22 h 8715"/>
                  <a:gd name="T108" fmla="*/ 6434 w 7029"/>
                  <a:gd name="T109" fmla="*/ 9 h 8715"/>
                  <a:gd name="T110" fmla="*/ 6363 w 7029"/>
                  <a:gd name="T111" fmla="*/ 1 h 8715"/>
                  <a:gd name="T112" fmla="*/ 6326 w 7029"/>
                  <a:gd name="T113" fmla="*/ 0 h 8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9" h="8715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60"/>
              <p:cNvSpPr>
                <a:spLocks noEditPoints="1"/>
              </p:cNvSpPr>
              <p:nvPr/>
            </p:nvSpPr>
            <p:spPr bwMode="auto">
              <a:xfrm>
                <a:off x="6133" y="1070"/>
                <a:ext cx="1218" cy="1499"/>
              </a:xfrm>
              <a:custGeom>
                <a:avLst/>
                <a:gdLst>
                  <a:gd name="T0" fmla="*/ 281 w 7309"/>
                  <a:gd name="T1" fmla="*/ 8152 h 8995"/>
                  <a:gd name="T2" fmla="*/ 288 w 7309"/>
                  <a:gd name="T3" fmla="*/ 8237 h 8995"/>
                  <a:gd name="T4" fmla="*/ 315 w 7309"/>
                  <a:gd name="T5" fmla="*/ 8345 h 8995"/>
                  <a:gd name="T6" fmla="*/ 363 w 7309"/>
                  <a:gd name="T7" fmla="*/ 8443 h 8995"/>
                  <a:gd name="T8" fmla="*/ 427 w 7309"/>
                  <a:gd name="T9" fmla="*/ 8530 h 8995"/>
                  <a:gd name="T10" fmla="*/ 507 w 7309"/>
                  <a:gd name="T11" fmla="*/ 8603 h 8995"/>
                  <a:gd name="T12" fmla="*/ 600 w 7309"/>
                  <a:gd name="T13" fmla="*/ 8659 h 8995"/>
                  <a:gd name="T14" fmla="*/ 703 w 7309"/>
                  <a:gd name="T15" fmla="*/ 8697 h 8995"/>
                  <a:gd name="T16" fmla="*/ 815 w 7309"/>
                  <a:gd name="T17" fmla="*/ 8714 h 8995"/>
                  <a:gd name="T18" fmla="*/ 6466 w 7309"/>
                  <a:gd name="T19" fmla="*/ 8715 h 8995"/>
                  <a:gd name="T20" fmla="*/ 6551 w 7309"/>
                  <a:gd name="T21" fmla="*/ 8708 h 8995"/>
                  <a:gd name="T22" fmla="*/ 6659 w 7309"/>
                  <a:gd name="T23" fmla="*/ 8680 h 8995"/>
                  <a:gd name="T24" fmla="*/ 6757 w 7309"/>
                  <a:gd name="T25" fmla="*/ 8632 h 8995"/>
                  <a:gd name="T26" fmla="*/ 6844 w 7309"/>
                  <a:gd name="T27" fmla="*/ 8568 h 8995"/>
                  <a:gd name="T28" fmla="*/ 6917 w 7309"/>
                  <a:gd name="T29" fmla="*/ 8488 h 8995"/>
                  <a:gd name="T30" fmla="*/ 6973 w 7309"/>
                  <a:gd name="T31" fmla="*/ 8395 h 8995"/>
                  <a:gd name="T32" fmla="*/ 7011 w 7309"/>
                  <a:gd name="T33" fmla="*/ 8292 h 8995"/>
                  <a:gd name="T34" fmla="*/ 7028 w 7309"/>
                  <a:gd name="T35" fmla="*/ 8181 h 8995"/>
                  <a:gd name="T36" fmla="*/ 7029 w 7309"/>
                  <a:gd name="T37" fmla="*/ 843 h 8995"/>
                  <a:gd name="T38" fmla="*/ 7022 w 7309"/>
                  <a:gd name="T39" fmla="*/ 758 h 8995"/>
                  <a:gd name="T40" fmla="*/ 6994 w 7309"/>
                  <a:gd name="T41" fmla="*/ 650 h 8995"/>
                  <a:gd name="T42" fmla="*/ 6946 w 7309"/>
                  <a:gd name="T43" fmla="*/ 552 h 8995"/>
                  <a:gd name="T44" fmla="*/ 6882 w 7309"/>
                  <a:gd name="T45" fmla="*/ 466 h 8995"/>
                  <a:gd name="T46" fmla="*/ 6802 w 7309"/>
                  <a:gd name="T47" fmla="*/ 393 h 8995"/>
                  <a:gd name="T48" fmla="*/ 6709 w 7309"/>
                  <a:gd name="T49" fmla="*/ 336 h 8995"/>
                  <a:gd name="T50" fmla="*/ 6606 w 7309"/>
                  <a:gd name="T51" fmla="*/ 298 h 8995"/>
                  <a:gd name="T52" fmla="*/ 6495 w 7309"/>
                  <a:gd name="T53" fmla="*/ 281 h 8995"/>
                  <a:gd name="T54" fmla="*/ 2291 w 7309"/>
                  <a:gd name="T55" fmla="*/ 281 h 8995"/>
                  <a:gd name="T56" fmla="*/ 6466 w 7309"/>
                  <a:gd name="T57" fmla="*/ 8995 h 8995"/>
                  <a:gd name="T58" fmla="*/ 800 w 7309"/>
                  <a:gd name="T59" fmla="*/ 8995 h 8995"/>
                  <a:gd name="T60" fmla="*/ 634 w 7309"/>
                  <a:gd name="T61" fmla="*/ 8969 h 8995"/>
                  <a:gd name="T62" fmla="*/ 479 w 7309"/>
                  <a:gd name="T63" fmla="*/ 8912 h 8995"/>
                  <a:gd name="T64" fmla="*/ 339 w 7309"/>
                  <a:gd name="T65" fmla="*/ 8827 h 8995"/>
                  <a:gd name="T66" fmla="*/ 219 w 7309"/>
                  <a:gd name="T67" fmla="*/ 8719 h 8995"/>
                  <a:gd name="T68" fmla="*/ 122 w 7309"/>
                  <a:gd name="T69" fmla="*/ 8589 h 8995"/>
                  <a:gd name="T70" fmla="*/ 51 w 7309"/>
                  <a:gd name="T71" fmla="*/ 8442 h 8995"/>
                  <a:gd name="T72" fmla="*/ 9 w 7309"/>
                  <a:gd name="T73" fmla="*/ 8280 h 8995"/>
                  <a:gd name="T74" fmla="*/ 0 w 7309"/>
                  <a:gd name="T75" fmla="*/ 8152 h 8995"/>
                  <a:gd name="T76" fmla="*/ 2164 w 7309"/>
                  <a:gd name="T77" fmla="*/ 0 h 8995"/>
                  <a:gd name="T78" fmla="*/ 6509 w 7309"/>
                  <a:gd name="T79" fmla="*/ 1 h 8995"/>
                  <a:gd name="T80" fmla="*/ 6677 w 7309"/>
                  <a:gd name="T81" fmla="*/ 26 h 8995"/>
                  <a:gd name="T82" fmla="*/ 6831 w 7309"/>
                  <a:gd name="T83" fmla="*/ 83 h 8995"/>
                  <a:gd name="T84" fmla="*/ 6970 w 7309"/>
                  <a:gd name="T85" fmla="*/ 168 h 8995"/>
                  <a:gd name="T86" fmla="*/ 7090 w 7309"/>
                  <a:gd name="T87" fmla="*/ 277 h 8995"/>
                  <a:gd name="T88" fmla="*/ 7187 w 7309"/>
                  <a:gd name="T89" fmla="*/ 407 h 8995"/>
                  <a:gd name="T90" fmla="*/ 7258 w 7309"/>
                  <a:gd name="T91" fmla="*/ 554 h 8995"/>
                  <a:gd name="T92" fmla="*/ 7300 w 7309"/>
                  <a:gd name="T93" fmla="*/ 715 h 8995"/>
                  <a:gd name="T94" fmla="*/ 7309 w 7309"/>
                  <a:gd name="T95" fmla="*/ 843 h 8995"/>
                  <a:gd name="T96" fmla="*/ 7309 w 7309"/>
                  <a:gd name="T97" fmla="*/ 8195 h 8995"/>
                  <a:gd name="T98" fmla="*/ 7283 w 7309"/>
                  <a:gd name="T99" fmla="*/ 8363 h 8995"/>
                  <a:gd name="T100" fmla="*/ 7226 w 7309"/>
                  <a:gd name="T101" fmla="*/ 8518 h 8995"/>
                  <a:gd name="T102" fmla="*/ 7141 w 7309"/>
                  <a:gd name="T103" fmla="*/ 8656 h 8995"/>
                  <a:gd name="T104" fmla="*/ 7033 w 7309"/>
                  <a:gd name="T105" fmla="*/ 8776 h 8995"/>
                  <a:gd name="T106" fmla="*/ 6903 w 7309"/>
                  <a:gd name="T107" fmla="*/ 8873 h 8995"/>
                  <a:gd name="T108" fmla="*/ 6756 w 7309"/>
                  <a:gd name="T109" fmla="*/ 8944 h 8995"/>
                  <a:gd name="T110" fmla="*/ 6594 w 7309"/>
                  <a:gd name="T111" fmla="*/ 8986 h 8995"/>
                  <a:gd name="T112" fmla="*/ 6466 w 7309"/>
                  <a:gd name="T113" fmla="*/ 8995 h 8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09" h="8995">
                    <a:moveTo>
                      <a:pt x="281" y="2291"/>
                    </a:moveTo>
                    <a:lnTo>
                      <a:pt x="281" y="8152"/>
                    </a:lnTo>
                    <a:lnTo>
                      <a:pt x="281" y="8181"/>
                    </a:lnTo>
                    <a:lnTo>
                      <a:pt x="288" y="8237"/>
                    </a:lnTo>
                    <a:lnTo>
                      <a:pt x="298" y="8292"/>
                    </a:lnTo>
                    <a:lnTo>
                      <a:pt x="315" y="8345"/>
                    </a:lnTo>
                    <a:lnTo>
                      <a:pt x="336" y="8395"/>
                    </a:lnTo>
                    <a:lnTo>
                      <a:pt x="363" y="8443"/>
                    </a:lnTo>
                    <a:lnTo>
                      <a:pt x="393" y="8488"/>
                    </a:lnTo>
                    <a:lnTo>
                      <a:pt x="427" y="8530"/>
                    </a:lnTo>
                    <a:lnTo>
                      <a:pt x="466" y="8568"/>
                    </a:lnTo>
                    <a:lnTo>
                      <a:pt x="507" y="8603"/>
                    </a:lnTo>
                    <a:lnTo>
                      <a:pt x="552" y="8632"/>
                    </a:lnTo>
                    <a:lnTo>
                      <a:pt x="600" y="8659"/>
                    </a:lnTo>
                    <a:lnTo>
                      <a:pt x="650" y="8680"/>
                    </a:lnTo>
                    <a:lnTo>
                      <a:pt x="703" y="8697"/>
                    </a:lnTo>
                    <a:lnTo>
                      <a:pt x="758" y="8708"/>
                    </a:lnTo>
                    <a:lnTo>
                      <a:pt x="815" y="8714"/>
                    </a:lnTo>
                    <a:lnTo>
                      <a:pt x="843" y="8715"/>
                    </a:lnTo>
                    <a:lnTo>
                      <a:pt x="6466" y="8715"/>
                    </a:lnTo>
                    <a:lnTo>
                      <a:pt x="6495" y="8714"/>
                    </a:lnTo>
                    <a:lnTo>
                      <a:pt x="6551" y="8708"/>
                    </a:lnTo>
                    <a:lnTo>
                      <a:pt x="6606" y="8697"/>
                    </a:lnTo>
                    <a:lnTo>
                      <a:pt x="6659" y="8680"/>
                    </a:lnTo>
                    <a:lnTo>
                      <a:pt x="6709" y="8659"/>
                    </a:lnTo>
                    <a:lnTo>
                      <a:pt x="6757" y="8632"/>
                    </a:lnTo>
                    <a:lnTo>
                      <a:pt x="6802" y="8603"/>
                    </a:lnTo>
                    <a:lnTo>
                      <a:pt x="6844" y="8568"/>
                    </a:lnTo>
                    <a:lnTo>
                      <a:pt x="6882" y="8530"/>
                    </a:lnTo>
                    <a:lnTo>
                      <a:pt x="6917" y="8488"/>
                    </a:lnTo>
                    <a:lnTo>
                      <a:pt x="6946" y="8443"/>
                    </a:lnTo>
                    <a:lnTo>
                      <a:pt x="6973" y="8395"/>
                    </a:lnTo>
                    <a:lnTo>
                      <a:pt x="6994" y="8345"/>
                    </a:lnTo>
                    <a:lnTo>
                      <a:pt x="7011" y="8292"/>
                    </a:lnTo>
                    <a:lnTo>
                      <a:pt x="7022" y="8237"/>
                    </a:lnTo>
                    <a:lnTo>
                      <a:pt x="7028" y="8181"/>
                    </a:lnTo>
                    <a:lnTo>
                      <a:pt x="7029" y="8152"/>
                    </a:lnTo>
                    <a:lnTo>
                      <a:pt x="7029" y="843"/>
                    </a:lnTo>
                    <a:lnTo>
                      <a:pt x="7028" y="815"/>
                    </a:lnTo>
                    <a:lnTo>
                      <a:pt x="7022" y="758"/>
                    </a:lnTo>
                    <a:lnTo>
                      <a:pt x="7011" y="703"/>
                    </a:lnTo>
                    <a:lnTo>
                      <a:pt x="6994" y="650"/>
                    </a:lnTo>
                    <a:lnTo>
                      <a:pt x="6973" y="600"/>
                    </a:lnTo>
                    <a:lnTo>
                      <a:pt x="6946" y="552"/>
                    </a:lnTo>
                    <a:lnTo>
                      <a:pt x="6917" y="507"/>
                    </a:lnTo>
                    <a:lnTo>
                      <a:pt x="6882" y="466"/>
                    </a:lnTo>
                    <a:lnTo>
                      <a:pt x="6844" y="427"/>
                    </a:lnTo>
                    <a:lnTo>
                      <a:pt x="6802" y="393"/>
                    </a:lnTo>
                    <a:lnTo>
                      <a:pt x="6757" y="363"/>
                    </a:lnTo>
                    <a:lnTo>
                      <a:pt x="6709" y="336"/>
                    </a:lnTo>
                    <a:lnTo>
                      <a:pt x="6659" y="315"/>
                    </a:lnTo>
                    <a:lnTo>
                      <a:pt x="6606" y="298"/>
                    </a:lnTo>
                    <a:lnTo>
                      <a:pt x="6551" y="288"/>
                    </a:lnTo>
                    <a:lnTo>
                      <a:pt x="6495" y="281"/>
                    </a:lnTo>
                    <a:lnTo>
                      <a:pt x="6466" y="281"/>
                    </a:lnTo>
                    <a:lnTo>
                      <a:pt x="2291" y="281"/>
                    </a:lnTo>
                    <a:lnTo>
                      <a:pt x="281" y="2291"/>
                    </a:lnTo>
                    <a:close/>
                    <a:moveTo>
                      <a:pt x="6466" y="8995"/>
                    </a:moveTo>
                    <a:lnTo>
                      <a:pt x="843" y="8995"/>
                    </a:lnTo>
                    <a:lnTo>
                      <a:pt x="800" y="8995"/>
                    </a:lnTo>
                    <a:lnTo>
                      <a:pt x="715" y="8986"/>
                    </a:lnTo>
                    <a:lnTo>
                      <a:pt x="634" y="8969"/>
                    </a:lnTo>
                    <a:lnTo>
                      <a:pt x="555" y="8944"/>
                    </a:lnTo>
                    <a:lnTo>
                      <a:pt x="479" y="8912"/>
                    </a:lnTo>
                    <a:lnTo>
                      <a:pt x="407" y="8873"/>
                    </a:lnTo>
                    <a:lnTo>
                      <a:pt x="339" y="8827"/>
                    </a:lnTo>
                    <a:lnTo>
                      <a:pt x="277" y="8776"/>
                    </a:lnTo>
                    <a:lnTo>
                      <a:pt x="219" y="8719"/>
                    </a:lnTo>
                    <a:lnTo>
                      <a:pt x="168" y="8656"/>
                    </a:lnTo>
                    <a:lnTo>
                      <a:pt x="122" y="8589"/>
                    </a:lnTo>
                    <a:lnTo>
                      <a:pt x="83" y="8518"/>
                    </a:lnTo>
                    <a:lnTo>
                      <a:pt x="51" y="8442"/>
                    </a:lnTo>
                    <a:lnTo>
                      <a:pt x="26" y="8363"/>
                    </a:lnTo>
                    <a:lnTo>
                      <a:pt x="9" y="8280"/>
                    </a:lnTo>
                    <a:lnTo>
                      <a:pt x="1" y="8195"/>
                    </a:lnTo>
                    <a:lnTo>
                      <a:pt x="0" y="8152"/>
                    </a:lnTo>
                    <a:lnTo>
                      <a:pt x="0" y="2164"/>
                    </a:lnTo>
                    <a:lnTo>
                      <a:pt x="2164" y="0"/>
                    </a:lnTo>
                    <a:lnTo>
                      <a:pt x="6466" y="0"/>
                    </a:lnTo>
                    <a:lnTo>
                      <a:pt x="6509" y="1"/>
                    </a:lnTo>
                    <a:lnTo>
                      <a:pt x="6594" y="9"/>
                    </a:lnTo>
                    <a:lnTo>
                      <a:pt x="6677" y="26"/>
                    </a:lnTo>
                    <a:lnTo>
                      <a:pt x="6756" y="51"/>
                    </a:lnTo>
                    <a:lnTo>
                      <a:pt x="6831" y="83"/>
                    </a:lnTo>
                    <a:lnTo>
                      <a:pt x="6903" y="122"/>
                    </a:lnTo>
                    <a:lnTo>
                      <a:pt x="6970" y="168"/>
                    </a:lnTo>
                    <a:lnTo>
                      <a:pt x="7033" y="219"/>
                    </a:lnTo>
                    <a:lnTo>
                      <a:pt x="7090" y="277"/>
                    </a:lnTo>
                    <a:lnTo>
                      <a:pt x="7141" y="339"/>
                    </a:lnTo>
                    <a:lnTo>
                      <a:pt x="7187" y="407"/>
                    </a:lnTo>
                    <a:lnTo>
                      <a:pt x="7226" y="479"/>
                    </a:lnTo>
                    <a:lnTo>
                      <a:pt x="7258" y="554"/>
                    </a:lnTo>
                    <a:lnTo>
                      <a:pt x="7283" y="634"/>
                    </a:lnTo>
                    <a:lnTo>
                      <a:pt x="7300" y="715"/>
                    </a:lnTo>
                    <a:lnTo>
                      <a:pt x="7309" y="800"/>
                    </a:lnTo>
                    <a:lnTo>
                      <a:pt x="7309" y="843"/>
                    </a:lnTo>
                    <a:lnTo>
                      <a:pt x="7309" y="8152"/>
                    </a:lnTo>
                    <a:lnTo>
                      <a:pt x="7309" y="8195"/>
                    </a:lnTo>
                    <a:lnTo>
                      <a:pt x="7300" y="8280"/>
                    </a:lnTo>
                    <a:lnTo>
                      <a:pt x="7283" y="8363"/>
                    </a:lnTo>
                    <a:lnTo>
                      <a:pt x="7258" y="8442"/>
                    </a:lnTo>
                    <a:lnTo>
                      <a:pt x="7226" y="8518"/>
                    </a:lnTo>
                    <a:lnTo>
                      <a:pt x="7187" y="8589"/>
                    </a:lnTo>
                    <a:lnTo>
                      <a:pt x="7141" y="8656"/>
                    </a:lnTo>
                    <a:lnTo>
                      <a:pt x="7090" y="8719"/>
                    </a:lnTo>
                    <a:lnTo>
                      <a:pt x="7033" y="8776"/>
                    </a:lnTo>
                    <a:lnTo>
                      <a:pt x="6970" y="8827"/>
                    </a:lnTo>
                    <a:lnTo>
                      <a:pt x="6903" y="8873"/>
                    </a:lnTo>
                    <a:lnTo>
                      <a:pt x="6831" y="8912"/>
                    </a:lnTo>
                    <a:lnTo>
                      <a:pt x="6756" y="8944"/>
                    </a:lnTo>
                    <a:lnTo>
                      <a:pt x="6677" y="8969"/>
                    </a:lnTo>
                    <a:lnTo>
                      <a:pt x="6594" y="8986"/>
                    </a:lnTo>
                    <a:lnTo>
                      <a:pt x="6509" y="8995"/>
                    </a:lnTo>
                    <a:lnTo>
                      <a:pt x="6466" y="899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61"/>
              <p:cNvSpPr>
                <a:spLocks/>
              </p:cNvSpPr>
              <p:nvPr/>
            </p:nvSpPr>
            <p:spPr bwMode="auto">
              <a:xfrm>
                <a:off x="6250" y="1187"/>
                <a:ext cx="984" cy="1265"/>
              </a:xfrm>
              <a:custGeom>
                <a:avLst/>
                <a:gdLst>
                  <a:gd name="T0" fmla="*/ 0 w 5904"/>
                  <a:gd name="T1" fmla="*/ 7590 h 7590"/>
                  <a:gd name="T2" fmla="*/ 0 w 5904"/>
                  <a:gd name="T3" fmla="*/ 1756 h 7590"/>
                  <a:gd name="T4" fmla="*/ 1757 w 5904"/>
                  <a:gd name="T5" fmla="*/ 0 h 7590"/>
                  <a:gd name="T6" fmla="*/ 5904 w 5904"/>
                  <a:gd name="T7" fmla="*/ 0 h 7590"/>
                  <a:gd name="T8" fmla="*/ 5904 w 5904"/>
                  <a:gd name="T9" fmla="*/ 7590 h 7590"/>
                  <a:gd name="T10" fmla="*/ 0 w 5904"/>
                  <a:gd name="T11" fmla="*/ 7590 h 7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4" h="7590">
                    <a:moveTo>
                      <a:pt x="0" y="7590"/>
                    </a:moveTo>
                    <a:lnTo>
                      <a:pt x="0" y="1756"/>
                    </a:lnTo>
                    <a:lnTo>
                      <a:pt x="1757" y="0"/>
                    </a:lnTo>
                    <a:lnTo>
                      <a:pt x="5904" y="0"/>
                    </a:lnTo>
                    <a:lnTo>
                      <a:pt x="5904" y="7590"/>
                    </a:lnTo>
                    <a:lnTo>
                      <a:pt x="0" y="759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Rectangle 62"/>
              <p:cNvSpPr>
                <a:spLocks noChangeArrowheads="1"/>
              </p:cNvSpPr>
              <p:nvPr/>
            </p:nvSpPr>
            <p:spPr bwMode="auto">
              <a:xfrm>
                <a:off x="6423" y="2016"/>
                <a:ext cx="284" cy="2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63"/>
              <p:cNvSpPr>
                <a:spLocks noEditPoints="1"/>
              </p:cNvSpPr>
              <p:nvPr/>
            </p:nvSpPr>
            <p:spPr bwMode="auto">
              <a:xfrm>
                <a:off x="6400" y="1993"/>
                <a:ext cx="330" cy="330"/>
              </a:xfrm>
              <a:custGeom>
                <a:avLst/>
                <a:gdLst>
                  <a:gd name="T0" fmla="*/ 282 w 1982"/>
                  <a:gd name="T1" fmla="*/ 1702 h 1982"/>
                  <a:gd name="T2" fmla="*/ 1701 w 1982"/>
                  <a:gd name="T3" fmla="*/ 1702 h 1982"/>
                  <a:gd name="T4" fmla="*/ 1701 w 1982"/>
                  <a:gd name="T5" fmla="*/ 282 h 1982"/>
                  <a:gd name="T6" fmla="*/ 282 w 1982"/>
                  <a:gd name="T7" fmla="*/ 282 h 1982"/>
                  <a:gd name="T8" fmla="*/ 282 w 1982"/>
                  <a:gd name="T9" fmla="*/ 1702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2"/>
                    </a:moveTo>
                    <a:lnTo>
                      <a:pt x="1701" y="1702"/>
                    </a:lnTo>
                    <a:lnTo>
                      <a:pt x="1701" y="282"/>
                    </a:lnTo>
                    <a:lnTo>
                      <a:pt x="282" y="282"/>
                    </a:lnTo>
                    <a:lnTo>
                      <a:pt x="282" y="1702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64"/>
              <p:cNvSpPr>
                <a:spLocks/>
              </p:cNvSpPr>
              <p:nvPr/>
            </p:nvSpPr>
            <p:spPr bwMode="auto">
              <a:xfrm>
                <a:off x="6484" y="2068"/>
                <a:ext cx="169" cy="178"/>
              </a:xfrm>
              <a:custGeom>
                <a:avLst/>
                <a:gdLst>
                  <a:gd name="T0" fmla="*/ 366 w 1013"/>
                  <a:gd name="T1" fmla="*/ 730 h 1067"/>
                  <a:gd name="T2" fmla="*/ 225 w 1013"/>
                  <a:gd name="T3" fmla="*/ 506 h 1067"/>
                  <a:gd name="T4" fmla="*/ 0 w 1013"/>
                  <a:gd name="T5" fmla="*/ 674 h 1067"/>
                  <a:gd name="T6" fmla="*/ 267 w 1013"/>
                  <a:gd name="T7" fmla="*/ 969 h 1067"/>
                  <a:gd name="T8" fmla="*/ 366 w 1013"/>
                  <a:gd name="T9" fmla="*/ 1067 h 1067"/>
                  <a:gd name="T10" fmla="*/ 436 w 1013"/>
                  <a:gd name="T11" fmla="*/ 969 h 1067"/>
                  <a:gd name="T12" fmla="*/ 1013 w 1013"/>
                  <a:gd name="T13" fmla="*/ 0 h 1067"/>
                  <a:gd name="T14" fmla="*/ 366 w 1013"/>
                  <a:gd name="T15" fmla="*/ 73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7">
                    <a:moveTo>
                      <a:pt x="366" y="730"/>
                    </a:moveTo>
                    <a:lnTo>
                      <a:pt x="225" y="506"/>
                    </a:lnTo>
                    <a:lnTo>
                      <a:pt x="0" y="674"/>
                    </a:lnTo>
                    <a:lnTo>
                      <a:pt x="267" y="969"/>
                    </a:lnTo>
                    <a:lnTo>
                      <a:pt x="366" y="1067"/>
                    </a:lnTo>
                    <a:lnTo>
                      <a:pt x="436" y="969"/>
                    </a:lnTo>
                    <a:lnTo>
                      <a:pt x="1013" y="0"/>
                    </a:lnTo>
                    <a:lnTo>
                      <a:pt x="366" y="730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Rectangle 65"/>
              <p:cNvSpPr>
                <a:spLocks noChangeArrowheads="1"/>
              </p:cNvSpPr>
              <p:nvPr/>
            </p:nvSpPr>
            <p:spPr bwMode="auto">
              <a:xfrm>
                <a:off x="6423" y="1574"/>
                <a:ext cx="284" cy="2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66"/>
              <p:cNvSpPr>
                <a:spLocks noEditPoints="1"/>
              </p:cNvSpPr>
              <p:nvPr/>
            </p:nvSpPr>
            <p:spPr bwMode="auto">
              <a:xfrm>
                <a:off x="6400" y="1550"/>
                <a:ext cx="330" cy="330"/>
              </a:xfrm>
              <a:custGeom>
                <a:avLst/>
                <a:gdLst>
                  <a:gd name="T0" fmla="*/ 282 w 1982"/>
                  <a:gd name="T1" fmla="*/ 1701 h 1982"/>
                  <a:gd name="T2" fmla="*/ 1701 w 1982"/>
                  <a:gd name="T3" fmla="*/ 1701 h 1982"/>
                  <a:gd name="T4" fmla="*/ 1701 w 1982"/>
                  <a:gd name="T5" fmla="*/ 281 h 1982"/>
                  <a:gd name="T6" fmla="*/ 282 w 1982"/>
                  <a:gd name="T7" fmla="*/ 281 h 1982"/>
                  <a:gd name="T8" fmla="*/ 282 w 1982"/>
                  <a:gd name="T9" fmla="*/ 1701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1"/>
                    </a:moveTo>
                    <a:lnTo>
                      <a:pt x="1701" y="1701"/>
                    </a:lnTo>
                    <a:lnTo>
                      <a:pt x="1701" y="281"/>
                    </a:lnTo>
                    <a:lnTo>
                      <a:pt x="282" y="281"/>
                    </a:lnTo>
                    <a:lnTo>
                      <a:pt x="282" y="1701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67"/>
              <p:cNvSpPr>
                <a:spLocks/>
              </p:cNvSpPr>
              <p:nvPr/>
            </p:nvSpPr>
            <p:spPr bwMode="auto">
              <a:xfrm>
                <a:off x="6484" y="1627"/>
                <a:ext cx="169" cy="179"/>
              </a:xfrm>
              <a:custGeom>
                <a:avLst/>
                <a:gdLst>
                  <a:gd name="T0" fmla="*/ 366 w 1013"/>
                  <a:gd name="T1" fmla="*/ 717 h 1069"/>
                  <a:gd name="T2" fmla="*/ 225 w 1013"/>
                  <a:gd name="T3" fmla="*/ 492 h 1069"/>
                  <a:gd name="T4" fmla="*/ 0 w 1013"/>
                  <a:gd name="T5" fmla="*/ 661 h 1069"/>
                  <a:gd name="T6" fmla="*/ 267 w 1013"/>
                  <a:gd name="T7" fmla="*/ 956 h 1069"/>
                  <a:gd name="T8" fmla="*/ 366 w 1013"/>
                  <a:gd name="T9" fmla="*/ 1069 h 1069"/>
                  <a:gd name="T10" fmla="*/ 436 w 1013"/>
                  <a:gd name="T11" fmla="*/ 956 h 1069"/>
                  <a:gd name="T12" fmla="*/ 1013 w 1013"/>
                  <a:gd name="T13" fmla="*/ 0 h 1069"/>
                  <a:gd name="T14" fmla="*/ 366 w 1013"/>
                  <a:gd name="T15" fmla="*/ 717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9">
                    <a:moveTo>
                      <a:pt x="366" y="717"/>
                    </a:moveTo>
                    <a:lnTo>
                      <a:pt x="225" y="492"/>
                    </a:lnTo>
                    <a:lnTo>
                      <a:pt x="0" y="661"/>
                    </a:lnTo>
                    <a:lnTo>
                      <a:pt x="267" y="956"/>
                    </a:lnTo>
                    <a:lnTo>
                      <a:pt x="366" y="1069"/>
                    </a:lnTo>
                    <a:lnTo>
                      <a:pt x="436" y="956"/>
                    </a:lnTo>
                    <a:lnTo>
                      <a:pt x="1013" y="0"/>
                    </a:lnTo>
                    <a:lnTo>
                      <a:pt x="366" y="717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Rectangle 68"/>
              <p:cNvSpPr>
                <a:spLocks noChangeArrowheads="1"/>
              </p:cNvSpPr>
              <p:nvPr/>
            </p:nvSpPr>
            <p:spPr bwMode="auto">
              <a:xfrm>
                <a:off x="6782" y="1620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Rectangle 69"/>
              <p:cNvSpPr>
                <a:spLocks noChangeArrowheads="1"/>
              </p:cNvSpPr>
              <p:nvPr/>
            </p:nvSpPr>
            <p:spPr bwMode="auto">
              <a:xfrm>
                <a:off x="6782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Rectangle 70"/>
              <p:cNvSpPr>
                <a:spLocks noChangeArrowheads="1"/>
              </p:cNvSpPr>
              <p:nvPr/>
            </p:nvSpPr>
            <p:spPr bwMode="auto">
              <a:xfrm>
                <a:off x="6918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Rectangle 71"/>
              <p:cNvSpPr>
                <a:spLocks noChangeArrowheads="1"/>
              </p:cNvSpPr>
              <p:nvPr/>
            </p:nvSpPr>
            <p:spPr bwMode="auto">
              <a:xfrm>
                <a:off x="7051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Rectangle 72"/>
              <p:cNvSpPr>
                <a:spLocks noChangeArrowheads="1"/>
              </p:cNvSpPr>
              <p:nvPr/>
            </p:nvSpPr>
            <p:spPr bwMode="auto">
              <a:xfrm>
                <a:off x="6782" y="2061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Rectangle 73"/>
              <p:cNvSpPr>
                <a:spLocks noChangeArrowheads="1"/>
              </p:cNvSpPr>
              <p:nvPr/>
            </p:nvSpPr>
            <p:spPr bwMode="auto">
              <a:xfrm>
                <a:off x="6782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Rectangle 74"/>
              <p:cNvSpPr>
                <a:spLocks noChangeArrowheads="1"/>
              </p:cNvSpPr>
              <p:nvPr/>
            </p:nvSpPr>
            <p:spPr bwMode="auto">
              <a:xfrm>
                <a:off x="6918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Rectangle 75"/>
              <p:cNvSpPr>
                <a:spLocks noChangeArrowheads="1"/>
              </p:cNvSpPr>
              <p:nvPr/>
            </p:nvSpPr>
            <p:spPr bwMode="auto">
              <a:xfrm>
                <a:off x="7051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6250" y="1187"/>
                <a:ext cx="293" cy="293"/>
              </a:xfrm>
              <a:custGeom>
                <a:avLst/>
                <a:gdLst>
                  <a:gd name="T0" fmla="*/ 1757 w 1757"/>
                  <a:gd name="T1" fmla="*/ 1756 h 1756"/>
                  <a:gd name="T2" fmla="*/ 1757 w 1757"/>
                  <a:gd name="T3" fmla="*/ 0 h 1756"/>
                  <a:gd name="T4" fmla="*/ 0 w 1757"/>
                  <a:gd name="T5" fmla="*/ 1756 h 1756"/>
                  <a:gd name="T6" fmla="*/ 1757 w 1757"/>
                  <a:gd name="T7" fmla="*/ 1756 h 1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7" h="1756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Rectangle 77"/>
              <p:cNvSpPr>
                <a:spLocks noChangeArrowheads="1"/>
              </p:cNvSpPr>
              <p:nvPr/>
            </p:nvSpPr>
            <p:spPr bwMode="auto">
              <a:xfrm>
                <a:off x="6676" y="1311"/>
                <a:ext cx="43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2" name="그룹 81"/>
          <p:cNvGrpSpPr/>
          <p:nvPr/>
        </p:nvGrpSpPr>
        <p:grpSpPr>
          <a:xfrm>
            <a:off x="4484906" y="4232244"/>
            <a:ext cx="1391189" cy="1391189"/>
            <a:chOff x="8004991" y="1993076"/>
            <a:chExt cx="834663" cy="834663"/>
          </a:xfrm>
        </p:grpSpPr>
        <p:sp>
          <p:nvSpPr>
            <p:cNvPr id="83" name="타원 82"/>
            <p:cNvSpPr/>
            <p:nvPr/>
          </p:nvSpPr>
          <p:spPr>
            <a:xfrm>
              <a:off x="8004991" y="1993076"/>
              <a:ext cx="834663" cy="834663"/>
            </a:xfrm>
            <a:prstGeom prst="ellipse">
              <a:avLst/>
            </a:prstGeom>
            <a:solidFill>
              <a:srgbClr val="879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4" name="Group 41"/>
            <p:cNvGrpSpPr>
              <a:grpSpLocks noChangeAspect="1"/>
            </p:cNvGrpSpPr>
            <p:nvPr/>
          </p:nvGrpSpPr>
          <p:grpSpPr bwMode="auto">
            <a:xfrm>
              <a:off x="8115816" y="2161216"/>
              <a:ext cx="503215" cy="503550"/>
              <a:chOff x="4388" y="2708"/>
              <a:chExt cx="1500" cy="1501"/>
            </a:xfrm>
          </p:grpSpPr>
          <p:sp>
            <p:nvSpPr>
              <p:cNvPr id="85" name="Freeform 42"/>
              <p:cNvSpPr>
                <a:spLocks noEditPoints="1"/>
              </p:cNvSpPr>
              <p:nvPr/>
            </p:nvSpPr>
            <p:spPr bwMode="auto">
              <a:xfrm>
                <a:off x="4388" y="2709"/>
                <a:ext cx="750" cy="1500"/>
              </a:xfrm>
              <a:custGeom>
                <a:avLst/>
                <a:gdLst>
                  <a:gd name="T0" fmla="*/ 4501 w 4501"/>
                  <a:gd name="T1" fmla="*/ 282 h 9004"/>
                  <a:gd name="T2" fmla="*/ 3874 w 4501"/>
                  <a:gd name="T3" fmla="*/ 50 h 9004"/>
                  <a:gd name="T4" fmla="*/ 3769 w 4501"/>
                  <a:gd name="T5" fmla="*/ 353 h 9004"/>
                  <a:gd name="T6" fmla="*/ 3431 w 4501"/>
                  <a:gd name="T7" fmla="*/ 127 h 9004"/>
                  <a:gd name="T8" fmla="*/ 2729 w 4501"/>
                  <a:gd name="T9" fmla="*/ 675 h 9004"/>
                  <a:gd name="T10" fmla="*/ 2883 w 4501"/>
                  <a:gd name="T11" fmla="*/ 310 h 9004"/>
                  <a:gd name="T12" fmla="*/ 2729 w 4501"/>
                  <a:gd name="T13" fmla="*/ 675 h 9004"/>
                  <a:gd name="T14" fmla="*/ 2300 w 4501"/>
                  <a:gd name="T15" fmla="*/ 580 h 9004"/>
                  <a:gd name="T16" fmla="*/ 2402 w 4501"/>
                  <a:gd name="T17" fmla="*/ 843 h 9004"/>
                  <a:gd name="T18" fmla="*/ 1632 w 4501"/>
                  <a:gd name="T19" fmla="*/ 1042 h 9004"/>
                  <a:gd name="T20" fmla="*/ 1814 w 4501"/>
                  <a:gd name="T21" fmla="*/ 1253 h 9004"/>
                  <a:gd name="T22" fmla="*/ 1617 w 4501"/>
                  <a:gd name="T23" fmla="*/ 1421 h 9004"/>
                  <a:gd name="T24" fmla="*/ 886 w 4501"/>
                  <a:gd name="T25" fmla="*/ 1824 h 9004"/>
                  <a:gd name="T26" fmla="*/ 1069 w 4501"/>
                  <a:gd name="T27" fmla="*/ 2041 h 9004"/>
                  <a:gd name="T28" fmla="*/ 641 w 4501"/>
                  <a:gd name="T29" fmla="*/ 2188 h 9004"/>
                  <a:gd name="T30" fmla="*/ 820 w 4501"/>
                  <a:gd name="T31" fmla="*/ 2443 h 9004"/>
                  <a:gd name="T32" fmla="*/ 319 w 4501"/>
                  <a:gd name="T33" fmla="*/ 2833 h 9004"/>
                  <a:gd name="T34" fmla="*/ 631 w 4501"/>
                  <a:gd name="T35" fmla="*/ 2807 h 9004"/>
                  <a:gd name="T36" fmla="*/ 127 w 4501"/>
                  <a:gd name="T37" fmla="*/ 3447 h 9004"/>
                  <a:gd name="T38" fmla="*/ 464 w 4501"/>
                  <a:gd name="T39" fmla="*/ 3250 h 9004"/>
                  <a:gd name="T40" fmla="*/ 309 w 4501"/>
                  <a:gd name="T41" fmla="*/ 4052 h 9004"/>
                  <a:gd name="T42" fmla="*/ 351 w 4501"/>
                  <a:gd name="T43" fmla="*/ 3785 h 9004"/>
                  <a:gd name="T44" fmla="*/ 309 w 4501"/>
                  <a:gd name="T45" fmla="*/ 4052 h 9004"/>
                  <a:gd name="T46" fmla="*/ 282 w 4501"/>
                  <a:gd name="T47" fmla="*/ 4333 h 9004"/>
                  <a:gd name="T48" fmla="*/ 56 w 4501"/>
                  <a:gd name="T49" fmla="*/ 5191 h 9004"/>
                  <a:gd name="T50" fmla="*/ 309 w 4501"/>
                  <a:gd name="T51" fmla="*/ 4882 h 9004"/>
                  <a:gd name="T52" fmla="*/ 56 w 4501"/>
                  <a:gd name="T53" fmla="*/ 5191 h 9004"/>
                  <a:gd name="T54" fmla="*/ 98 w 4501"/>
                  <a:gd name="T55" fmla="*/ 5473 h 9004"/>
                  <a:gd name="T56" fmla="*/ 450 w 4501"/>
                  <a:gd name="T57" fmla="*/ 5684 h 9004"/>
                  <a:gd name="T58" fmla="*/ 283 w 4501"/>
                  <a:gd name="T59" fmla="*/ 6101 h 9004"/>
                  <a:gd name="T60" fmla="*/ 603 w 4501"/>
                  <a:gd name="T61" fmla="*/ 6127 h 9004"/>
                  <a:gd name="T62" fmla="*/ 593 w 4501"/>
                  <a:gd name="T63" fmla="*/ 6746 h 9004"/>
                  <a:gd name="T64" fmla="*/ 809 w 4501"/>
                  <a:gd name="T65" fmla="*/ 6549 h 9004"/>
                  <a:gd name="T66" fmla="*/ 928 w 4501"/>
                  <a:gd name="T67" fmla="*/ 7233 h 9004"/>
                  <a:gd name="T68" fmla="*/ 1068 w 4501"/>
                  <a:gd name="T69" fmla="*/ 6947 h 9004"/>
                  <a:gd name="T70" fmla="*/ 1350 w 4501"/>
                  <a:gd name="T71" fmla="*/ 7723 h 9004"/>
                  <a:gd name="T72" fmla="*/ 1364 w 4501"/>
                  <a:gd name="T73" fmla="*/ 7330 h 9004"/>
                  <a:gd name="T74" fmla="*/ 1350 w 4501"/>
                  <a:gd name="T75" fmla="*/ 7723 h 9004"/>
                  <a:gd name="T76" fmla="*/ 1575 w 4501"/>
                  <a:gd name="T77" fmla="*/ 7921 h 9004"/>
                  <a:gd name="T78" fmla="*/ 2278 w 4501"/>
                  <a:gd name="T79" fmla="*/ 8413 h 9004"/>
                  <a:gd name="T80" fmla="*/ 2180 w 4501"/>
                  <a:gd name="T81" fmla="*/ 8019 h 9004"/>
                  <a:gd name="T82" fmla="*/ 2419 w 4501"/>
                  <a:gd name="T83" fmla="*/ 8160 h 9004"/>
                  <a:gd name="T84" fmla="*/ 2597 w 4501"/>
                  <a:gd name="T85" fmla="*/ 8598 h 9004"/>
                  <a:gd name="T86" fmla="*/ 2848 w 4501"/>
                  <a:gd name="T87" fmla="*/ 8397 h 9004"/>
                  <a:gd name="T88" fmla="*/ 3207 w 4501"/>
                  <a:gd name="T89" fmla="*/ 8820 h 9004"/>
                  <a:gd name="T90" fmla="*/ 3418 w 4501"/>
                  <a:gd name="T91" fmla="*/ 8596 h 9004"/>
                  <a:gd name="T92" fmla="*/ 3642 w 4501"/>
                  <a:gd name="T93" fmla="*/ 8920 h 9004"/>
                  <a:gd name="T94" fmla="*/ 3924 w 4501"/>
                  <a:gd name="T95" fmla="*/ 8962 h 9004"/>
                  <a:gd name="T96" fmla="*/ 4206 w 4501"/>
                  <a:gd name="T97" fmla="*/ 8989 h 9004"/>
                  <a:gd name="T98" fmla="*/ 4486 w 4501"/>
                  <a:gd name="T99" fmla="*/ 8722 h 9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01" h="9004">
                    <a:moveTo>
                      <a:pt x="4304" y="282"/>
                    </a:moveTo>
                    <a:lnTo>
                      <a:pt x="4290" y="0"/>
                    </a:lnTo>
                    <a:lnTo>
                      <a:pt x="4501" y="0"/>
                    </a:lnTo>
                    <a:lnTo>
                      <a:pt x="4501" y="282"/>
                    </a:lnTo>
                    <a:lnTo>
                      <a:pt x="4304" y="282"/>
                    </a:lnTo>
                    <a:close/>
                    <a:moveTo>
                      <a:pt x="3769" y="353"/>
                    </a:moveTo>
                    <a:lnTo>
                      <a:pt x="3727" y="71"/>
                    </a:lnTo>
                    <a:lnTo>
                      <a:pt x="3874" y="50"/>
                    </a:lnTo>
                    <a:lnTo>
                      <a:pt x="4008" y="29"/>
                    </a:lnTo>
                    <a:lnTo>
                      <a:pt x="4037" y="310"/>
                    </a:lnTo>
                    <a:lnTo>
                      <a:pt x="3896" y="331"/>
                    </a:lnTo>
                    <a:lnTo>
                      <a:pt x="3769" y="353"/>
                    </a:lnTo>
                    <a:close/>
                    <a:moveTo>
                      <a:pt x="3235" y="479"/>
                    </a:moveTo>
                    <a:lnTo>
                      <a:pt x="3151" y="211"/>
                    </a:lnTo>
                    <a:lnTo>
                      <a:pt x="3291" y="169"/>
                    </a:lnTo>
                    <a:lnTo>
                      <a:pt x="3431" y="127"/>
                    </a:lnTo>
                    <a:lnTo>
                      <a:pt x="3502" y="395"/>
                    </a:lnTo>
                    <a:lnTo>
                      <a:pt x="3368" y="437"/>
                    </a:lnTo>
                    <a:lnTo>
                      <a:pt x="3235" y="479"/>
                    </a:lnTo>
                    <a:close/>
                    <a:moveTo>
                      <a:pt x="2729" y="675"/>
                    </a:moveTo>
                    <a:lnTo>
                      <a:pt x="2616" y="422"/>
                    </a:lnTo>
                    <a:lnTo>
                      <a:pt x="2681" y="391"/>
                    </a:lnTo>
                    <a:lnTo>
                      <a:pt x="2819" y="333"/>
                    </a:lnTo>
                    <a:lnTo>
                      <a:pt x="2883" y="310"/>
                    </a:lnTo>
                    <a:lnTo>
                      <a:pt x="2982" y="564"/>
                    </a:lnTo>
                    <a:lnTo>
                      <a:pt x="2919" y="593"/>
                    </a:lnTo>
                    <a:lnTo>
                      <a:pt x="2792" y="646"/>
                    </a:lnTo>
                    <a:lnTo>
                      <a:pt x="2729" y="675"/>
                    </a:lnTo>
                    <a:close/>
                    <a:moveTo>
                      <a:pt x="2250" y="929"/>
                    </a:moveTo>
                    <a:lnTo>
                      <a:pt x="2110" y="690"/>
                    </a:lnTo>
                    <a:lnTo>
                      <a:pt x="2173" y="649"/>
                    </a:lnTo>
                    <a:lnTo>
                      <a:pt x="2300" y="580"/>
                    </a:lnTo>
                    <a:lnTo>
                      <a:pt x="2363" y="549"/>
                    </a:lnTo>
                    <a:lnTo>
                      <a:pt x="2503" y="802"/>
                    </a:lnTo>
                    <a:lnTo>
                      <a:pt x="2467" y="814"/>
                    </a:lnTo>
                    <a:lnTo>
                      <a:pt x="2402" y="843"/>
                    </a:lnTo>
                    <a:lnTo>
                      <a:pt x="2312" y="896"/>
                    </a:lnTo>
                    <a:lnTo>
                      <a:pt x="2250" y="929"/>
                    </a:lnTo>
                    <a:close/>
                    <a:moveTo>
                      <a:pt x="1814" y="1253"/>
                    </a:moveTo>
                    <a:lnTo>
                      <a:pt x="1632" y="1042"/>
                    </a:lnTo>
                    <a:lnTo>
                      <a:pt x="1744" y="950"/>
                    </a:lnTo>
                    <a:lnTo>
                      <a:pt x="1857" y="859"/>
                    </a:lnTo>
                    <a:lnTo>
                      <a:pt x="2025" y="1084"/>
                    </a:lnTo>
                    <a:lnTo>
                      <a:pt x="1814" y="1253"/>
                    </a:lnTo>
                    <a:close/>
                    <a:moveTo>
                      <a:pt x="1421" y="1619"/>
                    </a:moveTo>
                    <a:lnTo>
                      <a:pt x="1210" y="1421"/>
                    </a:lnTo>
                    <a:lnTo>
                      <a:pt x="1421" y="1210"/>
                    </a:lnTo>
                    <a:lnTo>
                      <a:pt x="1617" y="1421"/>
                    </a:lnTo>
                    <a:lnTo>
                      <a:pt x="1421" y="1619"/>
                    </a:lnTo>
                    <a:close/>
                    <a:moveTo>
                      <a:pt x="1069" y="2041"/>
                    </a:moveTo>
                    <a:lnTo>
                      <a:pt x="844" y="1886"/>
                    </a:lnTo>
                    <a:lnTo>
                      <a:pt x="886" y="1824"/>
                    </a:lnTo>
                    <a:lnTo>
                      <a:pt x="976" y="1714"/>
                    </a:lnTo>
                    <a:lnTo>
                      <a:pt x="1026" y="1661"/>
                    </a:lnTo>
                    <a:lnTo>
                      <a:pt x="1237" y="1830"/>
                    </a:lnTo>
                    <a:lnTo>
                      <a:pt x="1069" y="2041"/>
                    </a:lnTo>
                    <a:close/>
                    <a:moveTo>
                      <a:pt x="788" y="2505"/>
                    </a:moveTo>
                    <a:lnTo>
                      <a:pt x="535" y="2378"/>
                    </a:lnTo>
                    <a:lnTo>
                      <a:pt x="568" y="2315"/>
                    </a:lnTo>
                    <a:lnTo>
                      <a:pt x="641" y="2188"/>
                    </a:lnTo>
                    <a:lnTo>
                      <a:pt x="675" y="2125"/>
                    </a:lnTo>
                    <a:lnTo>
                      <a:pt x="915" y="2279"/>
                    </a:lnTo>
                    <a:lnTo>
                      <a:pt x="883" y="2332"/>
                    </a:lnTo>
                    <a:lnTo>
                      <a:pt x="820" y="2443"/>
                    </a:lnTo>
                    <a:lnTo>
                      <a:pt x="788" y="2505"/>
                    </a:lnTo>
                    <a:close/>
                    <a:moveTo>
                      <a:pt x="562" y="2997"/>
                    </a:moveTo>
                    <a:lnTo>
                      <a:pt x="295" y="2898"/>
                    </a:lnTo>
                    <a:lnTo>
                      <a:pt x="319" y="2833"/>
                    </a:lnTo>
                    <a:lnTo>
                      <a:pt x="377" y="2696"/>
                    </a:lnTo>
                    <a:lnTo>
                      <a:pt x="408" y="2631"/>
                    </a:lnTo>
                    <a:lnTo>
                      <a:pt x="661" y="2743"/>
                    </a:lnTo>
                    <a:lnTo>
                      <a:pt x="631" y="2807"/>
                    </a:lnTo>
                    <a:lnTo>
                      <a:pt x="583" y="2933"/>
                    </a:lnTo>
                    <a:lnTo>
                      <a:pt x="562" y="2997"/>
                    </a:lnTo>
                    <a:close/>
                    <a:moveTo>
                      <a:pt x="393" y="3518"/>
                    </a:moveTo>
                    <a:lnTo>
                      <a:pt x="127" y="3447"/>
                    </a:lnTo>
                    <a:lnTo>
                      <a:pt x="146" y="3375"/>
                    </a:lnTo>
                    <a:lnTo>
                      <a:pt x="177" y="3238"/>
                    </a:lnTo>
                    <a:lnTo>
                      <a:pt x="197" y="3165"/>
                    </a:lnTo>
                    <a:lnTo>
                      <a:pt x="464" y="3250"/>
                    </a:lnTo>
                    <a:lnTo>
                      <a:pt x="445" y="3323"/>
                    </a:lnTo>
                    <a:lnTo>
                      <a:pt x="414" y="3454"/>
                    </a:lnTo>
                    <a:lnTo>
                      <a:pt x="393" y="3518"/>
                    </a:lnTo>
                    <a:close/>
                    <a:moveTo>
                      <a:pt x="309" y="4052"/>
                    </a:moveTo>
                    <a:lnTo>
                      <a:pt x="28" y="4024"/>
                    </a:lnTo>
                    <a:lnTo>
                      <a:pt x="50" y="3876"/>
                    </a:lnTo>
                    <a:lnTo>
                      <a:pt x="71" y="3742"/>
                    </a:lnTo>
                    <a:lnTo>
                      <a:pt x="351" y="3785"/>
                    </a:lnTo>
                    <a:lnTo>
                      <a:pt x="332" y="3856"/>
                    </a:lnTo>
                    <a:lnTo>
                      <a:pt x="315" y="3957"/>
                    </a:lnTo>
                    <a:lnTo>
                      <a:pt x="310" y="4020"/>
                    </a:lnTo>
                    <a:lnTo>
                      <a:pt x="309" y="4052"/>
                    </a:lnTo>
                    <a:close/>
                    <a:moveTo>
                      <a:pt x="0" y="4600"/>
                    </a:moveTo>
                    <a:lnTo>
                      <a:pt x="0" y="4502"/>
                    </a:lnTo>
                    <a:lnTo>
                      <a:pt x="0" y="4320"/>
                    </a:lnTo>
                    <a:lnTo>
                      <a:pt x="282" y="4333"/>
                    </a:lnTo>
                    <a:lnTo>
                      <a:pt x="282" y="4502"/>
                    </a:lnTo>
                    <a:lnTo>
                      <a:pt x="282" y="4600"/>
                    </a:lnTo>
                    <a:lnTo>
                      <a:pt x="0" y="4600"/>
                    </a:lnTo>
                    <a:close/>
                    <a:moveTo>
                      <a:pt x="56" y="5191"/>
                    </a:moveTo>
                    <a:lnTo>
                      <a:pt x="45" y="5117"/>
                    </a:lnTo>
                    <a:lnTo>
                      <a:pt x="30" y="4975"/>
                    </a:lnTo>
                    <a:lnTo>
                      <a:pt x="28" y="4910"/>
                    </a:lnTo>
                    <a:lnTo>
                      <a:pt x="309" y="4882"/>
                    </a:lnTo>
                    <a:lnTo>
                      <a:pt x="319" y="4947"/>
                    </a:lnTo>
                    <a:lnTo>
                      <a:pt x="329" y="5085"/>
                    </a:lnTo>
                    <a:lnTo>
                      <a:pt x="338" y="5149"/>
                    </a:lnTo>
                    <a:lnTo>
                      <a:pt x="56" y="5191"/>
                    </a:lnTo>
                    <a:close/>
                    <a:moveTo>
                      <a:pt x="169" y="5754"/>
                    </a:moveTo>
                    <a:lnTo>
                      <a:pt x="148" y="5682"/>
                    </a:lnTo>
                    <a:lnTo>
                      <a:pt x="111" y="5545"/>
                    </a:lnTo>
                    <a:lnTo>
                      <a:pt x="98" y="5473"/>
                    </a:lnTo>
                    <a:lnTo>
                      <a:pt x="380" y="5417"/>
                    </a:lnTo>
                    <a:lnTo>
                      <a:pt x="392" y="5481"/>
                    </a:lnTo>
                    <a:lnTo>
                      <a:pt x="429" y="5618"/>
                    </a:lnTo>
                    <a:lnTo>
                      <a:pt x="450" y="5684"/>
                    </a:lnTo>
                    <a:lnTo>
                      <a:pt x="169" y="5754"/>
                    </a:lnTo>
                    <a:close/>
                    <a:moveTo>
                      <a:pt x="366" y="6303"/>
                    </a:moveTo>
                    <a:lnTo>
                      <a:pt x="335" y="6238"/>
                    </a:lnTo>
                    <a:lnTo>
                      <a:pt x="283" y="6101"/>
                    </a:lnTo>
                    <a:lnTo>
                      <a:pt x="253" y="6035"/>
                    </a:lnTo>
                    <a:lnTo>
                      <a:pt x="520" y="5937"/>
                    </a:lnTo>
                    <a:lnTo>
                      <a:pt x="551" y="6000"/>
                    </a:lnTo>
                    <a:lnTo>
                      <a:pt x="603" y="6127"/>
                    </a:lnTo>
                    <a:lnTo>
                      <a:pt x="633" y="6190"/>
                    </a:lnTo>
                    <a:lnTo>
                      <a:pt x="366" y="6303"/>
                    </a:lnTo>
                    <a:close/>
                    <a:moveTo>
                      <a:pt x="633" y="6810"/>
                    </a:moveTo>
                    <a:lnTo>
                      <a:pt x="593" y="6746"/>
                    </a:lnTo>
                    <a:lnTo>
                      <a:pt x="524" y="6620"/>
                    </a:lnTo>
                    <a:lnTo>
                      <a:pt x="493" y="6556"/>
                    </a:lnTo>
                    <a:lnTo>
                      <a:pt x="746" y="6430"/>
                    </a:lnTo>
                    <a:lnTo>
                      <a:pt x="809" y="6549"/>
                    </a:lnTo>
                    <a:lnTo>
                      <a:pt x="872" y="6668"/>
                    </a:lnTo>
                    <a:lnTo>
                      <a:pt x="633" y="6810"/>
                    </a:lnTo>
                    <a:close/>
                    <a:moveTo>
                      <a:pt x="970" y="7287"/>
                    </a:moveTo>
                    <a:lnTo>
                      <a:pt x="928" y="7233"/>
                    </a:lnTo>
                    <a:lnTo>
                      <a:pt x="844" y="7111"/>
                    </a:lnTo>
                    <a:lnTo>
                      <a:pt x="802" y="7048"/>
                    </a:lnTo>
                    <a:lnTo>
                      <a:pt x="1026" y="6894"/>
                    </a:lnTo>
                    <a:lnTo>
                      <a:pt x="1068" y="6947"/>
                    </a:lnTo>
                    <a:lnTo>
                      <a:pt x="1141" y="7057"/>
                    </a:lnTo>
                    <a:lnTo>
                      <a:pt x="1181" y="7119"/>
                    </a:lnTo>
                    <a:lnTo>
                      <a:pt x="970" y="7287"/>
                    </a:lnTo>
                    <a:close/>
                    <a:moveTo>
                      <a:pt x="1350" y="7723"/>
                    </a:moveTo>
                    <a:lnTo>
                      <a:pt x="1297" y="7670"/>
                    </a:lnTo>
                    <a:lnTo>
                      <a:pt x="1197" y="7565"/>
                    </a:lnTo>
                    <a:lnTo>
                      <a:pt x="1153" y="7512"/>
                    </a:lnTo>
                    <a:lnTo>
                      <a:pt x="1364" y="7330"/>
                    </a:lnTo>
                    <a:lnTo>
                      <a:pt x="1408" y="7380"/>
                    </a:lnTo>
                    <a:lnTo>
                      <a:pt x="1503" y="7475"/>
                    </a:lnTo>
                    <a:lnTo>
                      <a:pt x="1547" y="7527"/>
                    </a:lnTo>
                    <a:lnTo>
                      <a:pt x="1350" y="7723"/>
                    </a:lnTo>
                    <a:close/>
                    <a:moveTo>
                      <a:pt x="1801" y="8103"/>
                    </a:moveTo>
                    <a:lnTo>
                      <a:pt x="1746" y="8061"/>
                    </a:lnTo>
                    <a:lnTo>
                      <a:pt x="1630" y="7971"/>
                    </a:lnTo>
                    <a:lnTo>
                      <a:pt x="1575" y="7921"/>
                    </a:lnTo>
                    <a:lnTo>
                      <a:pt x="1758" y="7709"/>
                    </a:lnTo>
                    <a:lnTo>
                      <a:pt x="1969" y="7878"/>
                    </a:lnTo>
                    <a:lnTo>
                      <a:pt x="1801" y="8103"/>
                    </a:lnTo>
                    <a:close/>
                    <a:moveTo>
                      <a:pt x="2278" y="8413"/>
                    </a:moveTo>
                    <a:lnTo>
                      <a:pt x="2215" y="8379"/>
                    </a:lnTo>
                    <a:lnTo>
                      <a:pt x="2089" y="8300"/>
                    </a:lnTo>
                    <a:lnTo>
                      <a:pt x="2025" y="8258"/>
                    </a:lnTo>
                    <a:lnTo>
                      <a:pt x="2180" y="8019"/>
                    </a:lnTo>
                    <a:lnTo>
                      <a:pt x="2207" y="8040"/>
                    </a:lnTo>
                    <a:lnTo>
                      <a:pt x="2264" y="8078"/>
                    </a:lnTo>
                    <a:lnTo>
                      <a:pt x="2355" y="8128"/>
                    </a:lnTo>
                    <a:lnTo>
                      <a:pt x="2419" y="8160"/>
                    </a:lnTo>
                    <a:lnTo>
                      <a:pt x="2278" y="8413"/>
                    </a:lnTo>
                    <a:close/>
                    <a:moveTo>
                      <a:pt x="2799" y="8680"/>
                    </a:moveTo>
                    <a:lnTo>
                      <a:pt x="2734" y="8651"/>
                    </a:lnTo>
                    <a:lnTo>
                      <a:pt x="2597" y="8598"/>
                    </a:lnTo>
                    <a:lnTo>
                      <a:pt x="2532" y="8567"/>
                    </a:lnTo>
                    <a:lnTo>
                      <a:pt x="2658" y="8314"/>
                    </a:lnTo>
                    <a:lnTo>
                      <a:pt x="2722" y="8345"/>
                    </a:lnTo>
                    <a:lnTo>
                      <a:pt x="2848" y="8397"/>
                    </a:lnTo>
                    <a:lnTo>
                      <a:pt x="2911" y="8427"/>
                    </a:lnTo>
                    <a:lnTo>
                      <a:pt x="2799" y="8680"/>
                    </a:lnTo>
                    <a:close/>
                    <a:moveTo>
                      <a:pt x="3347" y="8863"/>
                    </a:moveTo>
                    <a:lnTo>
                      <a:pt x="3207" y="8820"/>
                    </a:lnTo>
                    <a:lnTo>
                      <a:pt x="3066" y="8778"/>
                    </a:lnTo>
                    <a:lnTo>
                      <a:pt x="3151" y="8511"/>
                    </a:lnTo>
                    <a:lnTo>
                      <a:pt x="3277" y="8554"/>
                    </a:lnTo>
                    <a:lnTo>
                      <a:pt x="3418" y="8596"/>
                    </a:lnTo>
                    <a:lnTo>
                      <a:pt x="3347" y="8863"/>
                    </a:lnTo>
                    <a:close/>
                    <a:moveTo>
                      <a:pt x="3924" y="8962"/>
                    </a:moveTo>
                    <a:lnTo>
                      <a:pt x="3776" y="8941"/>
                    </a:lnTo>
                    <a:lnTo>
                      <a:pt x="3642" y="8920"/>
                    </a:lnTo>
                    <a:lnTo>
                      <a:pt x="3699" y="8638"/>
                    </a:lnTo>
                    <a:lnTo>
                      <a:pt x="3832" y="8659"/>
                    </a:lnTo>
                    <a:lnTo>
                      <a:pt x="3966" y="8680"/>
                    </a:lnTo>
                    <a:lnTo>
                      <a:pt x="3924" y="8962"/>
                    </a:lnTo>
                    <a:close/>
                    <a:moveTo>
                      <a:pt x="4501" y="9004"/>
                    </a:moveTo>
                    <a:lnTo>
                      <a:pt x="4427" y="9004"/>
                    </a:lnTo>
                    <a:lnTo>
                      <a:pt x="4280" y="8999"/>
                    </a:lnTo>
                    <a:lnTo>
                      <a:pt x="4206" y="8989"/>
                    </a:lnTo>
                    <a:lnTo>
                      <a:pt x="4219" y="8709"/>
                    </a:lnTo>
                    <a:lnTo>
                      <a:pt x="4285" y="8710"/>
                    </a:lnTo>
                    <a:lnTo>
                      <a:pt x="4422" y="8720"/>
                    </a:lnTo>
                    <a:lnTo>
                      <a:pt x="4486" y="8722"/>
                    </a:lnTo>
                    <a:lnTo>
                      <a:pt x="4486" y="9004"/>
                    </a:lnTo>
                    <a:lnTo>
                      <a:pt x="4501" y="900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Rectangle 43"/>
              <p:cNvSpPr>
                <a:spLocks noChangeArrowheads="1"/>
              </p:cNvSpPr>
              <p:nvPr/>
            </p:nvSpPr>
            <p:spPr bwMode="auto">
              <a:xfrm>
                <a:off x="5145" y="3806"/>
                <a:ext cx="471" cy="2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44"/>
              <p:cNvSpPr>
                <a:spLocks noEditPoints="1"/>
              </p:cNvSpPr>
              <p:nvPr/>
            </p:nvSpPr>
            <p:spPr bwMode="auto">
              <a:xfrm>
                <a:off x="5122" y="3782"/>
                <a:ext cx="518" cy="277"/>
              </a:xfrm>
              <a:custGeom>
                <a:avLst/>
                <a:gdLst>
                  <a:gd name="T0" fmla="*/ 282 w 3109"/>
                  <a:gd name="T1" fmla="*/ 1379 h 1660"/>
                  <a:gd name="T2" fmla="*/ 2827 w 3109"/>
                  <a:gd name="T3" fmla="*/ 1379 h 1660"/>
                  <a:gd name="T4" fmla="*/ 2827 w 3109"/>
                  <a:gd name="T5" fmla="*/ 267 h 1660"/>
                  <a:gd name="T6" fmla="*/ 282 w 3109"/>
                  <a:gd name="T7" fmla="*/ 267 h 1660"/>
                  <a:gd name="T8" fmla="*/ 282 w 3109"/>
                  <a:gd name="T9" fmla="*/ 1379 h 1660"/>
                  <a:gd name="T10" fmla="*/ 3109 w 3109"/>
                  <a:gd name="T11" fmla="*/ 1660 h 1660"/>
                  <a:gd name="T12" fmla="*/ 0 w 3109"/>
                  <a:gd name="T13" fmla="*/ 1660 h 1660"/>
                  <a:gd name="T14" fmla="*/ 0 w 3109"/>
                  <a:gd name="T15" fmla="*/ 0 h 1660"/>
                  <a:gd name="T16" fmla="*/ 3109 w 3109"/>
                  <a:gd name="T17" fmla="*/ 0 h 1660"/>
                  <a:gd name="T18" fmla="*/ 3109 w 3109"/>
                  <a:gd name="T19" fmla="*/ 1660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09" h="1660">
                    <a:moveTo>
                      <a:pt x="282" y="1379"/>
                    </a:moveTo>
                    <a:lnTo>
                      <a:pt x="2827" y="1379"/>
                    </a:lnTo>
                    <a:lnTo>
                      <a:pt x="2827" y="267"/>
                    </a:lnTo>
                    <a:lnTo>
                      <a:pt x="282" y="267"/>
                    </a:lnTo>
                    <a:lnTo>
                      <a:pt x="282" y="1379"/>
                    </a:lnTo>
                    <a:close/>
                    <a:moveTo>
                      <a:pt x="3109" y="1660"/>
                    </a:moveTo>
                    <a:lnTo>
                      <a:pt x="0" y="1660"/>
                    </a:lnTo>
                    <a:lnTo>
                      <a:pt x="0" y="0"/>
                    </a:lnTo>
                    <a:lnTo>
                      <a:pt x="3109" y="0"/>
                    </a:lnTo>
                    <a:lnTo>
                      <a:pt x="3109" y="166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45"/>
              <p:cNvSpPr>
                <a:spLocks/>
              </p:cNvSpPr>
              <p:nvPr/>
            </p:nvSpPr>
            <p:spPr bwMode="auto">
              <a:xfrm>
                <a:off x="5232" y="4043"/>
                <a:ext cx="295" cy="143"/>
              </a:xfrm>
              <a:custGeom>
                <a:avLst/>
                <a:gdLst>
                  <a:gd name="T0" fmla="*/ 1772 w 1772"/>
                  <a:gd name="T1" fmla="*/ 0 h 858"/>
                  <a:gd name="T2" fmla="*/ 0 w 1772"/>
                  <a:gd name="T3" fmla="*/ 0 h 858"/>
                  <a:gd name="T4" fmla="*/ 0 w 1772"/>
                  <a:gd name="T5" fmla="*/ 422 h 858"/>
                  <a:gd name="T6" fmla="*/ 1 w 1772"/>
                  <a:gd name="T7" fmla="*/ 466 h 858"/>
                  <a:gd name="T8" fmla="*/ 19 w 1772"/>
                  <a:gd name="T9" fmla="*/ 552 h 858"/>
                  <a:gd name="T10" fmla="*/ 53 w 1772"/>
                  <a:gd name="T11" fmla="*/ 630 h 858"/>
                  <a:gd name="T12" fmla="*/ 99 w 1772"/>
                  <a:gd name="T13" fmla="*/ 699 h 858"/>
                  <a:gd name="T14" fmla="*/ 160 w 1772"/>
                  <a:gd name="T15" fmla="*/ 759 h 858"/>
                  <a:gd name="T16" fmla="*/ 229 w 1772"/>
                  <a:gd name="T17" fmla="*/ 806 h 858"/>
                  <a:gd name="T18" fmla="*/ 307 w 1772"/>
                  <a:gd name="T19" fmla="*/ 839 h 858"/>
                  <a:gd name="T20" fmla="*/ 392 w 1772"/>
                  <a:gd name="T21" fmla="*/ 857 h 858"/>
                  <a:gd name="T22" fmla="*/ 436 w 1772"/>
                  <a:gd name="T23" fmla="*/ 858 h 858"/>
                  <a:gd name="T24" fmla="*/ 1322 w 1772"/>
                  <a:gd name="T25" fmla="*/ 858 h 858"/>
                  <a:gd name="T26" fmla="*/ 1367 w 1772"/>
                  <a:gd name="T27" fmla="*/ 857 h 858"/>
                  <a:gd name="T28" fmla="*/ 1452 w 1772"/>
                  <a:gd name="T29" fmla="*/ 839 h 858"/>
                  <a:gd name="T30" fmla="*/ 1530 w 1772"/>
                  <a:gd name="T31" fmla="*/ 806 h 858"/>
                  <a:gd name="T32" fmla="*/ 1599 w 1772"/>
                  <a:gd name="T33" fmla="*/ 759 h 858"/>
                  <a:gd name="T34" fmla="*/ 1659 w 1772"/>
                  <a:gd name="T35" fmla="*/ 699 h 858"/>
                  <a:gd name="T36" fmla="*/ 1706 w 1772"/>
                  <a:gd name="T37" fmla="*/ 630 h 858"/>
                  <a:gd name="T38" fmla="*/ 1740 w 1772"/>
                  <a:gd name="T39" fmla="*/ 552 h 858"/>
                  <a:gd name="T40" fmla="*/ 1757 w 1772"/>
                  <a:gd name="T41" fmla="*/ 466 h 858"/>
                  <a:gd name="T42" fmla="*/ 1759 w 1772"/>
                  <a:gd name="T43" fmla="*/ 422 h 858"/>
                  <a:gd name="T44" fmla="*/ 1759 w 1772"/>
                  <a:gd name="T45" fmla="*/ 0 h 858"/>
                  <a:gd name="T46" fmla="*/ 1772 w 1772"/>
                  <a:gd name="T47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72" h="858">
                    <a:moveTo>
                      <a:pt x="1772" y="0"/>
                    </a:moveTo>
                    <a:lnTo>
                      <a:pt x="0" y="0"/>
                    </a:lnTo>
                    <a:lnTo>
                      <a:pt x="0" y="422"/>
                    </a:lnTo>
                    <a:lnTo>
                      <a:pt x="1" y="466"/>
                    </a:lnTo>
                    <a:lnTo>
                      <a:pt x="19" y="552"/>
                    </a:lnTo>
                    <a:lnTo>
                      <a:pt x="53" y="630"/>
                    </a:lnTo>
                    <a:lnTo>
                      <a:pt x="99" y="699"/>
                    </a:lnTo>
                    <a:lnTo>
                      <a:pt x="160" y="759"/>
                    </a:lnTo>
                    <a:lnTo>
                      <a:pt x="229" y="806"/>
                    </a:lnTo>
                    <a:lnTo>
                      <a:pt x="307" y="839"/>
                    </a:lnTo>
                    <a:lnTo>
                      <a:pt x="392" y="857"/>
                    </a:lnTo>
                    <a:lnTo>
                      <a:pt x="436" y="858"/>
                    </a:lnTo>
                    <a:lnTo>
                      <a:pt x="1322" y="858"/>
                    </a:lnTo>
                    <a:lnTo>
                      <a:pt x="1367" y="857"/>
                    </a:lnTo>
                    <a:lnTo>
                      <a:pt x="1452" y="839"/>
                    </a:lnTo>
                    <a:lnTo>
                      <a:pt x="1530" y="806"/>
                    </a:lnTo>
                    <a:lnTo>
                      <a:pt x="1599" y="759"/>
                    </a:lnTo>
                    <a:lnTo>
                      <a:pt x="1659" y="699"/>
                    </a:lnTo>
                    <a:lnTo>
                      <a:pt x="1706" y="630"/>
                    </a:lnTo>
                    <a:lnTo>
                      <a:pt x="1740" y="552"/>
                    </a:lnTo>
                    <a:lnTo>
                      <a:pt x="1757" y="466"/>
                    </a:lnTo>
                    <a:lnTo>
                      <a:pt x="1759" y="422"/>
                    </a:lnTo>
                    <a:lnTo>
                      <a:pt x="1759" y="0"/>
                    </a:lnTo>
                    <a:lnTo>
                      <a:pt x="17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46"/>
              <p:cNvSpPr>
                <a:spLocks noEditPoints="1"/>
              </p:cNvSpPr>
              <p:nvPr/>
            </p:nvSpPr>
            <p:spPr bwMode="auto">
              <a:xfrm>
                <a:off x="5211" y="4019"/>
                <a:ext cx="342" cy="190"/>
              </a:xfrm>
              <a:custGeom>
                <a:avLst/>
                <a:gdLst>
                  <a:gd name="T0" fmla="*/ 267 w 2054"/>
                  <a:gd name="T1" fmla="*/ 280 h 1139"/>
                  <a:gd name="T2" fmla="*/ 267 w 2054"/>
                  <a:gd name="T3" fmla="*/ 562 h 1139"/>
                  <a:gd name="T4" fmla="*/ 268 w 2054"/>
                  <a:gd name="T5" fmla="*/ 594 h 1139"/>
                  <a:gd name="T6" fmla="*/ 280 w 2054"/>
                  <a:gd name="T7" fmla="*/ 652 h 1139"/>
                  <a:gd name="T8" fmla="*/ 304 w 2054"/>
                  <a:gd name="T9" fmla="*/ 705 h 1139"/>
                  <a:gd name="T10" fmla="*/ 337 w 2054"/>
                  <a:gd name="T11" fmla="*/ 753 h 1139"/>
                  <a:gd name="T12" fmla="*/ 377 w 2054"/>
                  <a:gd name="T13" fmla="*/ 792 h 1139"/>
                  <a:gd name="T14" fmla="*/ 425 w 2054"/>
                  <a:gd name="T15" fmla="*/ 824 h 1139"/>
                  <a:gd name="T16" fmla="*/ 478 w 2054"/>
                  <a:gd name="T17" fmla="*/ 845 h 1139"/>
                  <a:gd name="T18" fmla="*/ 533 w 2054"/>
                  <a:gd name="T19" fmla="*/ 856 h 1139"/>
                  <a:gd name="T20" fmla="*/ 562 w 2054"/>
                  <a:gd name="T21" fmla="*/ 857 h 1139"/>
                  <a:gd name="T22" fmla="*/ 1448 w 2054"/>
                  <a:gd name="T23" fmla="*/ 857 h 1139"/>
                  <a:gd name="T24" fmla="*/ 1480 w 2054"/>
                  <a:gd name="T25" fmla="*/ 856 h 1139"/>
                  <a:gd name="T26" fmla="*/ 1539 w 2054"/>
                  <a:gd name="T27" fmla="*/ 844 h 1139"/>
                  <a:gd name="T28" fmla="*/ 1591 w 2054"/>
                  <a:gd name="T29" fmla="*/ 820 h 1139"/>
                  <a:gd name="T30" fmla="*/ 1639 w 2054"/>
                  <a:gd name="T31" fmla="*/ 788 h 1139"/>
                  <a:gd name="T32" fmla="*/ 1678 w 2054"/>
                  <a:gd name="T33" fmla="*/ 747 h 1139"/>
                  <a:gd name="T34" fmla="*/ 1710 w 2054"/>
                  <a:gd name="T35" fmla="*/ 699 h 1139"/>
                  <a:gd name="T36" fmla="*/ 1732 w 2054"/>
                  <a:gd name="T37" fmla="*/ 646 h 1139"/>
                  <a:gd name="T38" fmla="*/ 1742 w 2054"/>
                  <a:gd name="T39" fmla="*/ 590 h 1139"/>
                  <a:gd name="T40" fmla="*/ 1743 w 2054"/>
                  <a:gd name="T41" fmla="*/ 562 h 1139"/>
                  <a:gd name="T42" fmla="*/ 1743 w 2054"/>
                  <a:gd name="T43" fmla="*/ 280 h 1139"/>
                  <a:gd name="T44" fmla="*/ 267 w 2054"/>
                  <a:gd name="T45" fmla="*/ 280 h 1139"/>
                  <a:gd name="T46" fmla="*/ 1463 w 2054"/>
                  <a:gd name="T47" fmla="*/ 1139 h 1139"/>
                  <a:gd name="T48" fmla="*/ 577 w 2054"/>
                  <a:gd name="T49" fmla="*/ 1139 h 1139"/>
                  <a:gd name="T50" fmla="*/ 546 w 2054"/>
                  <a:gd name="T51" fmla="*/ 1138 h 1139"/>
                  <a:gd name="T52" fmla="*/ 487 w 2054"/>
                  <a:gd name="T53" fmla="*/ 1132 h 1139"/>
                  <a:gd name="T54" fmla="*/ 430 w 2054"/>
                  <a:gd name="T55" fmla="*/ 1120 h 1139"/>
                  <a:gd name="T56" fmla="*/ 376 w 2054"/>
                  <a:gd name="T57" fmla="*/ 1103 h 1139"/>
                  <a:gd name="T58" fmla="*/ 324 w 2054"/>
                  <a:gd name="T59" fmla="*/ 1080 h 1139"/>
                  <a:gd name="T60" fmla="*/ 275 w 2054"/>
                  <a:gd name="T61" fmla="*/ 1054 h 1139"/>
                  <a:gd name="T62" fmla="*/ 229 w 2054"/>
                  <a:gd name="T63" fmla="*/ 1022 h 1139"/>
                  <a:gd name="T64" fmla="*/ 186 w 2054"/>
                  <a:gd name="T65" fmla="*/ 986 h 1139"/>
                  <a:gd name="T66" fmla="*/ 147 w 2054"/>
                  <a:gd name="T67" fmla="*/ 946 h 1139"/>
                  <a:gd name="T68" fmla="*/ 113 w 2054"/>
                  <a:gd name="T69" fmla="*/ 904 h 1139"/>
                  <a:gd name="T70" fmla="*/ 82 w 2054"/>
                  <a:gd name="T71" fmla="*/ 857 h 1139"/>
                  <a:gd name="T72" fmla="*/ 56 w 2054"/>
                  <a:gd name="T73" fmla="*/ 808 h 1139"/>
                  <a:gd name="T74" fmla="*/ 33 w 2054"/>
                  <a:gd name="T75" fmla="*/ 757 h 1139"/>
                  <a:gd name="T76" fmla="*/ 18 w 2054"/>
                  <a:gd name="T77" fmla="*/ 703 h 1139"/>
                  <a:gd name="T78" fmla="*/ 6 w 2054"/>
                  <a:gd name="T79" fmla="*/ 647 h 1139"/>
                  <a:gd name="T80" fmla="*/ 0 w 2054"/>
                  <a:gd name="T81" fmla="*/ 590 h 1139"/>
                  <a:gd name="T82" fmla="*/ 0 w 2054"/>
                  <a:gd name="T83" fmla="*/ 562 h 1139"/>
                  <a:gd name="T84" fmla="*/ 0 w 2054"/>
                  <a:gd name="T85" fmla="*/ 0 h 1139"/>
                  <a:gd name="T86" fmla="*/ 2054 w 2054"/>
                  <a:gd name="T87" fmla="*/ 0 h 1139"/>
                  <a:gd name="T88" fmla="*/ 2054 w 2054"/>
                  <a:gd name="T89" fmla="*/ 562 h 1139"/>
                  <a:gd name="T90" fmla="*/ 2051 w 2054"/>
                  <a:gd name="T91" fmla="*/ 593 h 1139"/>
                  <a:gd name="T92" fmla="*/ 2043 w 2054"/>
                  <a:gd name="T93" fmla="*/ 651 h 1139"/>
                  <a:gd name="T94" fmla="*/ 2030 w 2054"/>
                  <a:gd name="T95" fmla="*/ 708 h 1139"/>
                  <a:gd name="T96" fmla="*/ 2011 w 2054"/>
                  <a:gd name="T97" fmla="*/ 762 h 1139"/>
                  <a:gd name="T98" fmla="*/ 1988 w 2054"/>
                  <a:gd name="T99" fmla="*/ 814 h 1139"/>
                  <a:gd name="T100" fmla="*/ 1961 w 2054"/>
                  <a:gd name="T101" fmla="*/ 864 h 1139"/>
                  <a:gd name="T102" fmla="*/ 1929 w 2054"/>
                  <a:gd name="T103" fmla="*/ 909 h 1139"/>
                  <a:gd name="T104" fmla="*/ 1893 w 2054"/>
                  <a:gd name="T105" fmla="*/ 952 h 1139"/>
                  <a:gd name="T106" fmla="*/ 1854 w 2054"/>
                  <a:gd name="T107" fmla="*/ 990 h 1139"/>
                  <a:gd name="T108" fmla="*/ 1811 w 2054"/>
                  <a:gd name="T109" fmla="*/ 1026 h 1139"/>
                  <a:gd name="T110" fmla="*/ 1764 w 2054"/>
                  <a:gd name="T111" fmla="*/ 1057 h 1139"/>
                  <a:gd name="T112" fmla="*/ 1715 w 2054"/>
                  <a:gd name="T113" fmla="*/ 1083 h 1139"/>
                  <a:gd name="T114" fmla="*/ 1663 w 2054"/>
                  <a:gd name="T115" fmla="*/ 1104 h 1139"/>
                  <a:gd name="T116" fmla="*/ 1608 w 2054"/>
                  <a:gd name="T117" fmla="*/ 1121 h 1139"/>
                  <a:gd name="T118" fmla="*/ 1551 w 2054"/>
                  <a:gd name="T119" fmla="*/ 1133 h 1139"/>
                  <a:gd name="T120" fmla="*/ 1492 w 2054"/>
                  <a:gd name="T121" fmla="*/ 1138 h 1139"/>
                  <a:gd name="T122" fmla="*/ 1463 w 2054"/>
                  <a:gd name="T123" fmla="*/ 1139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54" h="1139">
                    <a:moveTo>
                      <a:pt x="267" y="280"/>
                    </a:moveTo>
                    <a:lnTo>
                      <a:pt x="267" y="562"/>
                    </a:lnTo>
                    <a:lnTo>
                      <a:pt x="268" y="594"/>
                    </a:lnTo>
                    <a:lnTo>
                      <a:pt x="280" y="652"/>
                    </a:lnTo>
                    <a:lnTo>
                      <a:pt x="304" y="705"/>
                    </a:lnTo>
                    <a:lnTo>
                      <a:pt x="337" y="753"/>
                    </a:lnTo>
                    <a:lnTo>
                      <a:pt x="377" y="792"/>
                    </a:lnTo>
                    <a:lnTo>
                      <a:pt x="425" y="824"/>
                    </a:lnTo>
                    <a:lnTo>
                      <a:pt x="478" y="845"/>
                    </a:lnTo>
                    <a:lnTo>
                      <a:pt x="533" y="856"/>
                    </a:lnTo>
                    <a:lnTo>
                      <a:pt x="562" y="857"/>
                    </a:lnTo>
                    <a:lnTo>
                      <a:pt x="1448" y="857"/>
                    </a:lnTo>
                    <a:lnTo>
                      <a:pt x="1480" y="856"/>
                    </a:lnTo>
                    <a:lnTo>
                      <a:pt x="1539" y="844"/>
                    </a:lnTo>
                    <a:lnTo>
                      <a:pt x="1591" y="820"/>
                    </a:lnTo>
                    <a:lnTo>
                      <a:pt x="1639" y="788"/>
                    </a:lnTo>
                    <a:lnTo>
                      <a:pt x="1678" y="747"/>
                    </a:lnTo>
                    <a:lnTo>
                      <a:pt x="1710" y="699"/>
                    </a:lnTo>
                    <a:lnTo>
                      <a:pt x="1732" y="646"/>
                    </a:lnTo>
                    <a:lnTo>
                      <a:pt x="1742" y="590"/>
                    </a:lnTo>
                    <a:lnTo>
                      <a:pt x="1743" y="562"/>
                    </a:lnTo>
                    <a:lnTo>
                      <a:pt x="1743" y="280"/>
                    </a:lnTo>
                    <a:lnTo>
                      <a:pt x="267" y="280"/>
                    </a:lnTo>
                    <a:close/>
                    <a:moveTo>
                      <a:pt x="1463" y="1139"/>
                    </a:moveTo>
                    <a:lnTo>
                      <a:pt x="577" y="1139"/>
                    </a:lnTo>
                    <a:lnTo>
                      <a:pt x="546" y="1138"/>
                    </a:lnTo>
                    <a:lnTo>
                      <a:pt x="487" y="1132"/>
                    </a:lnTo>
                    <a:lnTo>
                      <a:pt x="430" y="1120"/>
                    </a:lnTo>
                    <a:lnTo>
                      <a:pt x="376" y="1103"/>
                    </a:lnTo>
                    <a:lnTo>
                      <a:pt x="324" y="1080"/>
                    </a:lnTo>
                    <a:lnTo>
                      <a:pt x="275" y="1054"/>
                    </a:lnTo>
                    <a:lnTo>
                      <a:pt x="229" y="1022"/>
                    </a:lnTo>
                    <a:lnTo>
                      <a:pt x="186" y="986"/>
                    </a:lnTo>
                    <a:lnTo>
                      <a:pt x="147" y="946"/>
                    </a:lnTo>
                    <a:lnTo>
                      <a:pt x="113" y="904"/>
                    </a:lnTo>
                    <a:lnTo>
                      <a:pt x="82" y="857"/>
                    </a:lnTo>
                    <a:lnTo>
                      <a:pt x="56" y="808"/>
                    </a:lnTo>
                    <a:lnTo>
                      <a:pt x="33" y="757"/>
                    </a:lnTo>
                    <a:lnTo>
                      <a:pt x="18" y="703"/>
                    </a:lnTo>
                    <a:lnTo>
                      <a:pt x="6" y="647"/>
                    </a:lnTo>
                    <a:lnTo>
                      <a:pt x="0" y="590"/>
                    </a:lnTo>
                    <a:lnTo>
                      <a:pt x="0" y="562"/>
                    </a:lnTo>
                    <a:lnTo>
                      <a:pt x="0" y="0"/>
                    </a:lnTo>
                    <a:lnTo>
                      <a:pt x="2054" y="0"/>
                    </a:lnTo>
                    <a:lnTo>
                      <a:pt x="2054" y="562"/>
                    </a:lnTo>
                    <a:lnTo>
                      <a:pt x="2051" y="593"/>
                    </a:lnTo>
                    <a:lnTo>
                      <a:pt x="2043" y="651"/>
                    </a:lnTo>
                    <a:lnTo>
                      <a:pt x="2030" y="708"/>
                    </a:lnTo>
                    <a:lnTo>
                      <a:pt x="2011" y="762"/>
                    </a:lnTo>
                    <a:lnTo>
                      <a:pt x="1988" y="814"/>
                    </a:lnTo>
                    <a:lnTo>
                      <a:pt x="1961" y="864"/>
                    </a:lnTo>
                    <a:lnTo>
                      <a:pt x="1929" y="909"/>
                    </a:lnTo>
                    <a:lnTo>
                      <a:pt x="1893" y="952"/>
                    </a:lnTo>
                    <a:lnTo>
                      <a:pt x="1854" y="990"/>
                    </a:lnTo>
                    <a:lnTo>
                      <a:pt x="1811" y="1026"/>
                    </a:lnTo>
                    <a:lnTo>
                      <a:pt x="1764" y="1057"/>
                    </a:lnTo>
                    <a:lnTo>
                      <a:pt x="1715" y="1083"/>
                    </a:lnTo>
                    <a:lnTo>
                      <a:pt x="1663" y="1104"/>
                    </a:lnTo>
                    <a:lnTo>
                      <a:pt x="1608" y="1121"/>
                    </a:lnTo>
                    <a:lnTo>
                      <a:pt x="1551" y="1133"/>
                    </a:lnTo>
                    <a:lnTo>
                      <a:pt x="1492" y="1138"/>
                    </a:lnTo>
                    <a:lnTo>
                      <a:pt x="1463" y="113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47"/>
              <p:cNvSpPr>
                <a:spLocks/>
              </p:cNvSpPr>
              <p:nvPr/>
            </p:nvSpPr>
            <p:spPr bwMode="auto">
              <a:xfrm>
                <a:off x="4895" y="2732"/>
                <a:ext cx="970" cy="1072"/>
              </a:xfrm>
              <a:custGeom>
                <a:avLst/>
                <a:gdLst>
                  <a:gd name="T0" fmla="*/ 5818 w 5819"/>
                  <a:gd name="T1" fmla="*/ 2879 h 6432"/>
                  <a:gd name="T2" fmla="*/ 5794 w 5819"/>
                  <a:gd name="T3" fmla="*/ 2568 h 6432"/>
                  <a:gd name="T4" fmla="*/ 5741 w 5819"/>
                  <a:gd name="T5" fmla="*/ 2268 h 6432"/>
                  <a:gd name="T6" fmla="*/ 5657 w 5819"/>
                  <a:gd name="T7" fmla="*/ 1980 h 6432"/>
                  <a:gd name="T8" fmla="*/ 5548 w 5819"/>
                  <a:gd name="T9" fmla="*/ 1704 h 6432"/>
                  <a:gd name="T10" fmla="*/ 5412 w 5819"/>
                  <a:gd name="T11" fmla="*/ 1444 h 6432"/>
                  <a:gd name="T12" fmla="*/ 5252 w 5819"/>
                  <a:gd name="T13" fmla="*/ 1199 h 6432"/>
                  <a:gd name="T14" fmla="*/ 5071 w 5819"/>
                  <a:gd name="T15" fmla="*/ 972 h 6432"/>
                  <a:gd name="T16" fmla="*/ 4868 w 5819"/>
                  <a:gd name="T17" fmla="*/ 765 h 6432"/>
                  <a:gd name="T18" fmla="*/ 4646 w 5819"/>
                  <a:gd name="T19" fmla="*/ 580 h 6432"/>
                  <a:gd name="T20" fmla="*/ 4406 w 5819"/>
                  <a:gd name="T21" fmla="*/ 417 h 6432"/>
                  <a:gd name="T22" fmla="*/ 4151 w 5819"/>
                  <a:gd name="T23" fmla="*/ 279 h 6432"/>
                  <a:gd name="T24" fmla="*/ 3881 w 5819"/>
                  <a:gd name="T25" fmla="*/ 166 h 6432"/>
                  <a:gd name="T26" fmla="*/ 3598 w 5819"/>
                  <a:gd name="T27" fmla="*/ 81 h 6432"/>
                  <a:gd name="T28" fmla="*/ 3304 w 5819"/>
                  <a:gd name="T29" fmla="*/ 26 h 6432"/>
                  <a:gd name="T30" fmla="*/ 3000 w 5819"/>
                  <a:gd name="T31" fmla="*/ 0 h 6432"/>
                  <a:gd name="T32" fmla="*/ 2767 w 5819"/>
                  <a:gd name="T33" fmla="*/ 4 h 6432"/>
                  <a:gd name="T34" fmla="*/ 2567 w 5819"/>
                  <a:gd name="T35" fmla="*/ 20 h 6432"/>
                  <a:gd name="T36" fmla="*/ 2306 w 5819"/>
                  <a:gd name="T37" fmla="*/ 65 h 6432"/>
                  <a:gd name="T38" fmla="*/ 2052 w 5819"/>
                  <a:gd name="T39" fmla="*/ 132 h 6432"/>
                  <a:gd name="T40" fmla="*/ 1808 w 5819"/>
                  <a:gd name="T41" fmla="*/ 223 h 6432"/>
                  <a:gd name="T42" fmla="*/ 1574 w 5819"/>
                  <a:gd name="T43" fmla="*/ 335 h 6432"/>
                  <a:gd name="T44" fmla="*/ 1351 w 5819"/>
                  <a:gd name="T45" fmla="*/ 466 h 6432"/>
                  <a:gd name="T46" fmla="*/ 1140 w 5819"/>
                  <a:gd name="T47" fmla="*/ 617 h 6432"/>
                  <a:gd name="T48" fmla="*/ 944 w 5819"/>
                  <a:gd name="T49" fmla="*/ 785 h 6432"/>
                  <a:gd name="T50" fmla="*/ 763 w 5819"/>
                  <a:gd name="T51" fmla="*/ 970 h 6432"/>
                  <a:gd name="T52" fmla="*/ 598 w 5819"/>
                  <a:gd name="T53" fmla="*/ 1169 h 6432"/>
                  <a:gd name="T54" fmla="*/ 451 w 5819"/>
                  <a:gd name="T55" fmla="*/ 1384 h 6432"/>
                  <a:gd name="T56" fmla="*/ 322 w 5819"/>
                  <a:gd name="T57" fmla="*/ 1610 h 6432"/>
                  <a:gd name="T58" fmla="*/ 212 w 5819"/>
                  <a:gd name="T59" fmla="*/ 1849 h 6432"/>
                  <a:gd name="T60" fmla="*/ 125 w 5819"/>
                  <a:gd name="T61" fmla="*/ 2098 h 6432"/>
                  <a:gd name="T62" fmla="*/ 58 w 5819"/>
                  <a:gd name="T63" fmla="*/ 2356 h 6432"/>
                  <a:gd name="T64" fmla="*/ 16 w 5819"/>
                  <a:gd name="T65" fmla="*/ 2622 h 6432"/>
                  <a:gd name="T66" fmla="*/ 5 w 5819"/>
                  <a:gd name="T67" fmla="*/ 2759 h 6432"/>
                  <a:gd name="T68" fmla="*/ 1 w 5819"/>
                  <a:gd name="T69" fmla="*/ 3035 h 6432"/>
                  <a:gd name="T70" fmla="*/ 21 w 5819"/>
                  <a:gd name="T71" fmla="*/ 3302 h 6432"/>
                  <a:gd name="T72" fmla="*/ 62 w 5819"/>
                  <a:gd name="T73" fmla="*/ 3560 h 6432"/>
                  <a:gd name="T74" fmla="*/ 126 w 5819"/>
                  <a:gd name="T75" fmla="*/ 3810 h 6432"/>
                  <a:gd name="T76" fmla="*/ 210 w 5819"/>
                  <a:gd name="T77" fmla="*/ 4051 h 6432"/>
                  <a:gd name="T78" fmla="*/ 315 w 5819"/>
                  <a:gd name="T79" fmla="*/ 4282 h 6432"/>
                  <a:gd name="T80" fmla="*/ 439 w 5819"/>
                  <a:gd name="T81" fmla="*/ 4502 h 6432"/>
                  <a:gd name="T82" fmla="*/ 544 w 5819"/>
                  <a:gd name="T83" fmla="*/ 4660 h 6432"/>
                  <a:gd name="T84" fmla="*/ 672 w 5819"/>
                  <a:gd name="T85" fmla="*/ 4829 h 6432"/>
                  <a:gd name="T86" fmla="*/ 1010 w 5819"/>
                  <a:gd name="T87" fmla="*/ 5200 h 6432"/>
                  <a:gd name="T88" fmla="*/ 1214 w 5819"/>
                  <a:gd name="T89" fmla="*/ 5438 h 6432"/>
                  <a:gd name="T90" fmla="*/ 1307 w 5819"/>
                  <a:gd name="T91" fmla="*/ 5597 h 6432"/>
                  <a:gd name="T92" fmla="*/ 1382 w 5819"/>
                  <a:gd name="T93" fmla="*/ 5795 h 6432"/>
                  <a:gd name="T94" fmla="*/ 1435 w 5819"/>
                  <a:gd name="T95" fmla="*/ 6048 h 6432"/>
                  <a:gd name="T96" fmla="*/ 1486 w 5819"/>
                  <a:gd name="T97" fmla="*/ 6432 h 6432"/>
                  <a:gd name="T98" fmla="*/ 4342 w 5819"/>
                  <a:gd name="T99" fmla="*/ 6207 h 6432"/>
                  <a:gd name="T100" fmla="*/ 4379 w 5819"/>
                  <a:gd name="T101" fmla="*/ 5989 h 6432"/>
                  <a:gd name="T102" fmla="*/ 4447 w 5819"/>
                  <a:gd name="T103" fmla="*/ 5754 h 6432"/>
                  <a:gd name="T104" fmla="*/ 4535 w 5819"/>
                  <a:gd name="T105" fmla="*/ 5565 h 6432"/>
                  <a:gd name="T106" fmla="*/ 4642 w 5819"/>
                  <a:gd name="T107" fmla="*/ 5404 h 6432"/>
                  <a:gd name="T108" fmla="*/ 4869 w 5819"/>
                  <a:gd name="T109" fmla="*/ 5140 h 6432"/>
                  <a:gd name="T110" fmla="*/ 5150 w 5819"/>
                  <a:gd name="T111" fmla="*/ 4814 h 6432"/>
                  <a:gd name="T112" fmla="*/ 5284 w 5819"/>
                  <a:gd name="T113" fmla="*/ 4631 h 6432"/>
                  <a:gd name="T114" fmla="*/ 5459 w 5819"/>
                  <a:gd name="T115" fmla="*/ 4359 h 6432"/>
                  <a:gd name="T116" fmla="*/ 5643 w 5819"/>
                  <a:gd name="T117" fmla="*/ 3962 h 6432"/>
                  <a:gd name="T118" fmla="*/ 5764 w 5819"/>
                  <a:gd name="T119" fmla="*/ 3533 h 6432"/>
                  <a:gd name="T120" fmla="*/ 5818 w 5819"/>
                  <a:gd name="T121" fmla="*/ 3076 h 6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19" h="6432">
                    <a:moveTo>
                      <a:pt x="5819" y="2958"/>
                    </a:moveTo>
                    <a:lnTo>
                      <a:pt x="5818" y="2879"/>
                    </a:lnTo>
                    <a:lnTo>
                      <a:pt x="5810" y="2722"/>
                    </a:lnTo>
                    <a:lnTo>
                      <a:pt x="5794" y="2568"/>
                    </a:lnTo>
                    <a:lnTo>
                      <a:pt x="5771" y="2416"/>
                    </a:lnTo>
                    <a:lnTo>
                      <a:pt x="5741" y="2268"/>
                    </a:lnTo>
                    <a:lnTo>
                      <a:pt x="5703" y="2122"/>
                    </a:lnTo>
                    <a:lnTo>
                      <a:pt x="5657" y="1980"/>
                    </a:lnTo>
                    <a:lnTo>
                      <a:pt x="5606" y="1840"/>
                    </a:lnTo>
                    <a:lnTo>
                      <a:pt x="5548" y="1704"/>
                    </a:lnTo>
                    <a:lnTo>
                      <a:pt x="5483" y="1571"/>
                    </a:lnTo>
                    <a:lnTo>
                      <a:pt x="5412" y="1444"/>
                    </a:lnTo>
                    <a:lnTo>
                      <a:pt x="5336" y="1319"/>
                    </a:lnTo>
                    <a:lnTo>
                      <a:pt x="5252" y="1199"/>
                    </a:lnTo>
                    <a:lnTo>
                      <a:pt x="5165" y="1083"/>
                    </a:lnTo>
                    <a:lnTo>
                      <a:pt x="5071" y="972"/>
                    </a:lnTo>
                    <a:lnTo>
                      <a:pt x="4972" y="867"/>
                    </a:lnTo>
                    <a:lnTo>
                      <a:pt x="4868" y="765"/>
                    </a:lnTo>
                    <a:lnTo>
                      <a:pt x="4760" y="670"/>
                    </a:lnTo>
                    <a:lnTo>
                      <a:pt x="4646" y="580"/>
                    </a:lnTo>
                    <a:lnTo>
                      <a:pt x="4529" y="495"/>
                    </a:lnTo>
                    <a:lnTo>
                      <a:pt x="4406" y="417"/>
                    </a:lnTo>
                    <a:lnTo>
                      <a:pt x="4281" y="344"/>
                    </a:lnTo>
                    <a:lnTo>
                      <a:pt x="4151" y="279"/>
                    </a:lnTo>
                    <a:lnTo>
                      <a:pt x="4018" y="219"/>
                    </a:lnTo>
                    <a:lnTo>
                      <a:pt x="3881" y="166"/>
                    </a:lnTo>
                    <a:lnTo>
                      <a:pt x="3741" y="120"/>
                    </a:lnTo>
                    <a:lnTo>
                      <a:pt x="3598" y="81"/>
                    </a:lnTo>
                    <a:lnTo>
                      <a:pt x="3453" y="49"/>
                    </a:lnTo>
                    <a:lnTo>
                      <a:pt x="3304" y="26"/>
                    </a:lnTo>
                    <a:lnTo>
                      <a:pt x="3153" y="9"/>
                    </a:lnTo>
                    <a:lnTo>
                      <a:pt x="3000" y="0"/>
                    </a:lnTo>
                    <a:lnTo>
                      <a:pt x="2845" y="0"/>
                    </a:lnTo>
                    <a:lnTo>
                      <a:pt x="2767" y="4"/>
                    </a:lnTo>
                    <a:lnTo>
                      <a:pt x="2700" y="7"/>
                    </a:lnTo>
                    <a:lnTo>
                      <a:pt x="2567" y="20"/>
                    </a:lnTo>
                    <a:lnTo>
                      <a:pt x="2435" y="39"/>
                    </a:lnTo>
                    <a:lnTo>
                      <a:pt x="2306" y="65"/>
                    </a:lnTo>
                    <a:lnTo>
                      <a:pt x="2177" y="95"/>
                    </a:lnTo>
                    <a:lnTo>
                      <a:pt x="2052" y="132"/>
                    </a:lnTo>
                    <a:lnTo>
                      <a:pt x="1928" y="174"/>
                    </a:lnTo>
                    <a:lnTo>
                      <a:pt x="1808" y="223"/>
                    </a:lnTo>
                    <a:lnTo>
                      <a:pt x="1690" y="276"/>
                    </a:lnTo>
                    <a:lnTo>
                      <a:pt x="1574" y="335"/>
                    </a:lnTo>
                    <a:lnTo>
                      <a:pt x="1461" y="398"/>
                    </a:lnTo>
                    <a:lnTo>
                      <a:pt x="1351" y="466"/>
                    </a:lnTo>
                    <a:lnTo>
                      <a:pt x="1244" y="540"/>
                    </a:lnTo>
                    <a:lnTo>
                      <a:pt x="1140" y="617"/>
                    </a:lnTo>
                    <a:lnTo>
                      <a:pt x="1041" y="699"/>
                    </a:lnTo>
                    <a:lnTo>
                      <a:pt x="944" y="785"/>
                    </a:lnTo>
                    <a:lnTo>
                      <a:pt x="851" y="875"/>
                    </a:lnTo>
                    <a:lnTo>
                      <a:pt x="763" y="970"/>
                    </a:lnTo>
                    <a:lnTo>
                      <a:pt x="678" y="1068"/>
                    </a:lnTo>
                    <a:lnTo>
                      <a:pt x="598" y="1169"/>
                    </a:lnTo>
                    <a:lnTo>
                      <a:pt x="522" y="1275"/>
                    </a:lnTo>
                    <a:lnTo>
                      <a:pt x="451" y="1384"/>
                    </a:lnTo>
                    <a:lnTo>
                      <a:pt x="383" y="1495"/>
                    </a:lnTo>
                    <a:lnTo>
                      <a:pt x="322" y="1610"/>
                    </a:lnTo>
                    <a:lnTo>
                      <a:pt x="264" y="1729"/>
                    </a:lnTo>
                    <a:lnTo>
                      <a:pt x="212" y="1849"/>
                    </a:lnTo>
                    <a:lnTo>
                      <a:pt x="166" y="1972"/>
                    </a:lnTo>
                    <a:lnTo>
                      <a:pt x="125" y="2098"/>
                    </a:lnTo>
                    <a:lnTo>
                      <a:pt x="89" y="2226"/>
                    </a:lnTo>
                    <a:lnTo>
                      <a:pt x="58" y="2356"/>
                    </a:lnTo>
                    <a:lnTo>
                      <a:pt x="35" y="2488"/>
                    </a:lnTo>
                    <a:lnTo>
                      <a:pt x="16" y="2622"/>
                    </a:lnTo>
                    <a:lnTo>
                      <a:pt x="10" y="2690"/>
                    </a:lnTo>
                    <a:lnTo>
                      <a:pt x="5" y="2759"/>
                    </a:lnTo>
                    <a:lnTo>
                      <a:pt x="0" y="2898"/>
                    </a:lnTo>
                    <a:lnTo>
                      <a:pt x="1" y="3035"/>
                    </a:lnTo>
                    <a:lnTo>
                      <a:pt x="9" y="3169"/>
                    </a:lnTo>
                    <a:lnTo>
                      <a:pt x="21" y="3302"/>
                    </a:lnTo>
                    <a:lnTo>
                      <a:pt x="39" y="3431"/>
                    </a:lnTo>
                    <a:lnTo>
                      <a:pt x="62" y="3560"/>
                    </a:lnTo>
                    <a:lnTo>
                      <a:pt x="92" y="3687"/>
                    </a:lnTo>
                    <a:lnTo>
                      <a:pt x="126" y="3810"/>
                    </a:lnTo>
                    <a:lnTo>
                      <a:pt x="166" y="3933"/>
                    </a:lnTo>
                    <a:lnTo>
                      <a:pt x="210" y="4051"/>
                    </a:lnTo>
                    <a:lnTo>
                      <a:pt x="260" y="4168"/>
                    </a:lnTo>
                    <a:lnTo>
                      <a:pt x="315" y="4282"/>
                    </a:lnTo>
                    <a:lnTo>
                      <a:pt x="375" y="4394"/>
                    </a:lnTo>
                    <a:lnTo>
                      <a:pt x="439" y="4502"/>
                    </a:lnTo>
                    <a:lnTo>
                      <a:pt x="508" y="4608"/>
                    </a:lnTo>
                    <a:lnTo>
                      <a:pt x="544" y="4660"/>
                    </a:lnTo>
                    <a:lnTo>
                      <a:pt x="588" y="4721"/>
                    </a:lnTo>
                    <a:lnTo>
                      <a:pt x="672" y="4829"/>
                    </a:lnTo>
                    <a:lnTo>
                      <a:pt x="792" y="4972"/>
                    </a:lnTo>
                    <a:lnTo>
                      <a:pt x="1010" y="5200"/>
                    </a:lnTo>
                    <a:lnTo>
                      <a:pt x="1161" y="5367"/>
                    </a:lnTo>
                    <a:lnTo>
                      <a:pt x="1214" y="5438"/>
                    </a:lnTo>
                    <a:lnTo>
                      <a:pt x="1263" y="5514"/>
                    </a:lnTo>
                    <a:lnTo>
                      <a:pt x="1307" y="5597"/>
                    </a:lnTo>
                    <a:lnTo>
                      <a:pt x="1347" y="5690"/>
                    </a:lnTo>
                    <a:lnTo>
                      <a:pt x="1382" y="5795"/>
                    </a:lnTo>
                    <a:lnTo>
                      <a:pt x="1411" y="5913"/>
                    </a:lnTo>
                    <a:lnTo>
                      <a:pt x="1435" y="6048"/>
                    </a:lnTo>
                    <a:lnTo>
                      <a:pt x="1444" y="6123"/>
                    </a:lnTo>
                    <a:lnTo>
                      <a:pt x="1486" y="6432"/>
                    </a:lnTo>
                    <a:lnTo>
                      <a:pt x="4313" y="6432"/>
                    </a:lnTo>
                    <a:lnTo>
                      <a:pt x="4342" y="6207"/>
                    </a:lnTo>
                    <a:lnTo>
                      <a:pt x="4353" y="6129"/>
                    </a:lnTo>
                    <a:lnTo>
                      <a:pt x="4379" y="5989"/>
                    </a:lnTo>
                    <a:lnTo>
                      <a:pt x="4411" y="5864"/>
                    </a:lnTo>
                    <a:lnTo>
                      <a:pt x="4447" y="5754"/>
                    </a:lnTo>
                    <a:lnTo>
                      <a:pt x="4489" y="5654"/>
                    </a:lnTo>
                    <a:lnTo>
                      <a:pt x="4535" y="5565"/>
                    </a:lnTo>
                    <a:lnTo>
                      <a:pt x="4586" y="5482"/>
                    </a:lnTo>
                    <a:lnTo>
                      <a:pt x="4642" y="5404"/>
                    </a:lnTo>
                    <a:lnTo>
                      <a:pt x="4732" y="5292"/>
                    </a:lnTo>
                    <a:lnTo>
                      <a:pt x="4869" y="5140"/>
                    </a:lnTo>
                    <a:lnTo>
                      <a:pt x="5023" y="4968"/>
                    </a:lnTo>
                    <a:lnTo>
                      <a:pt x="5150" y="4814"/>
                    </a:lnTo>
                    <a:lnTo>
                      <a:pt x="5239" y="4696"/>
                    </a:lnTo>
                    <a:lnTo>
                      <a:pt x="5284" y="4631"/>
                    </a:lnTo>
                    <a:lnTo>
                      <a:pt x="5346" y="4543"/>
                    </a:lnTo>
                    <a:lnTo>
                      <a:pt x="5459" y="4359"/>
                    </a:lnTo>
                    <a:lnTo>
                      <a:pt x="5558" y="4166"/>
                    </a:lnTo>
                    <a:lnTo>
                      <a:pt x="5643" y="3962"/>
                    </a:lnTo>
                    <a:lnTo>
                      <a:pt x="5711" y="3751"/>
                    </a:lnTo>
                    <a:lnTo>
                      <a:pt x="5764" y="3533"/>
                    </a:lnTo>
                    <a:lnTo>
                      <a:pt x="5799" y="3307"/>
                    </a:lnTo>
                    <a:lnTo>
                      <a:pt x="5818" y="3076"/>
                    </a:lnTo>
                    <a:lnTo>
                      <a:pt x="5819" y="29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48"/>
              <p:cNvSpPr>
                <a:spLocks noEditPoints="1"/>
              </p:cNvSpPr>
              <p:nvPr/>
            </p:nvSpPr>
            <p:spPr bwMode="auto">
              <a:xfrm>
                <a:off x="4872" y="2708"/>
                <a:ext cx="1016" cy="1121"/>
              </a:xfrm>
              <a:custGeom>
                <a:avLst/>
                <a:gdLst>
                  <a:gd name="T0" fmla="*/ 4372 w 6099"/>
                  <a:gd name="T1" fmla="*/ 6235 h 6728"/>
                  <a:gd name="T2" fmla="*/ 4597 w 6099"/>
                  <a:gd name="T3" fmla="*/ 5597 h 6728"/>
                  <a:gd name="T4" fmla="*/ 4904 w 6099"/>
                  <a:gd name="T5" fmla="*/ 5223 h 6728"/>
                  <a:gd name="T6" fmla="*/ 5326 w 6099"/>
                  <a:gd name="T7" fmla="*/ 4716 h 6728"/>
                  <a:gd name="T8" fmla="*/ 5661 w 6099"/>
                  <a:gd name="T9" fmla="*/ 4046 h 6728"/>
                  <a:gd name="T10" fmla="*/ 5816 w 6099"/>
                  <a:gd name="T11" fmla="*/ 3206 h 6728"/>
                  <a:gd name="T12" fmla="*/ 5794 w 6099"/>
                  <a:gd name="T13" fmla="*/ 2728 h 6728"/>
                  <a:gd name="T14" fmla="*/ 5663 w 6099"/>
                  <a:gd name="T15" fmla="*/ 2169 h 6728"/>
                  <a:gd name="T16" fmla="*/ 5428 w 6099"/>
                  <a:gd name="T17" fmla="*/ 1661 h 6728"/>
                  <a:gd name="T18" fmla="*/ 5102 w 6099"/>
                  <a:gd name="T19" fmla="*/ 1213 h 6728"/>
                  <a:gd name="T20" fmla="*/ 4696 w 6099"/>
                  <a:gd name="T21" fmla="*/ 840 h 6728"/>
                  <a:gd name="T22" fmla="*/ 4225 w 6099"/>
                  <a:gd name="T23" fmla="*/ 552 h 6728"/>
                  <a:gd name="T24" fmla="*/ 3697 w 6099"/>
                  <a:gd name="T25" fmla="*/ 363 h 6728"/>
                  <a:gd name="T26" fmla="*/ 3129 w 6099"/>
                  <a:gd name="T27" fmla="*/ 284 h 6728"/>
                  <a:gd name="T28" fmla="*/ 2715 w 6099"/>
                  <a:gd name="T29" fmla="*/ 301 h 6728"/>
                  <a:gd name="T30" fmla="*/ 2222 w 6099"/>
                  <a:gd name="T31" fmla="*/ 408 h 6728"/>
                  <a:gd name="T32" fmla="*/ 1766 w 6099"/>
                  <a:gd name="T33" fmla="*/ 599 h 6728"/>
                  <a:gd name="T34" fmla="*/ 1354 w 6099"/>
                  <a:gd name="T35" fmla="*/ 867 h 6728"/>
                  <a:gd name="T36" fmla="*/ 997 w 6099"/>
                  <a:gd name="T37" fmla="*/ 1202 h 6728"/>
                  <a:gd name="T38" fmla="*/ 701 w 6099"/>
                  <a:gd name="T39" fmla="*/ 1595 h 6728"/>
                  <a:gd name="T40" fmla="*/ 478 w 6099"/>
                  <a:gd name="T41" fmla="*/ 2039 h 6728"/>
                  <a:gd name="T42" fmla="*/ 335 w 6099"/>
                  <a:gd name="T43" fmla="*/ 2525 h 6728"/>
                  <a:gd name="T44" fmla="*/ 286 w 6099"/>
                  <a:gd name="T45" fmla="*/ 2909 h 6728"/>
                  <a:gd name="T46" fmla="*/ 298 w 6099"/>
                  <a:gd name="T47" fmla="*/ 3409 h 6728"/>
                  <a:gd name="T48" fmla="*/ 397 w 6099"/>
                  <a:gd name="T49" fmla="*/ 3894 h 6728"/>
                  <a:gd name="T50" fmla="*/ 576 w 6099"/>
                  <a:gd name="T51" fmla="*/ 4355 h 6728"/>
                  <a:gd name="T52" fmla="*/ 797 w 6099"/>
                  <a:gd name="T53" fmla="*/ 4730 h 6728"/>
                  <a:gd name="T54" fmla="*/ 1205 w 6099"/>
                  <a:gd name="T55" fmla="*/ 5209 h 6728"/>
                  <a:gd name="T56" fmla="*/ 1566 w 6099"/>
                  <a:gd name="T57" fmla="*/ 5661 h 6728"/>
                  <a:gd name="T58" fmla="*/ 1726 w 6099"/>
                  <a:gd name="T59" fmla="*/ 6249 h 6728"/>
                  <a:gd name="T60" fmla="*/ 1458 w 6099"/>
                  <a:gd name="T61" fmla="*/ 6291 h 6728"/>
                  <a:gd name="T62" fmla="*/ 1324 w 6099"/>
                  <a:gd name="T63" fmla="*/ 5809 h 6728"/>
                  <a:gd name="T64" fmla="*/ 1008 w 6099"/>
                  <a:gd name="T65" fmla="*/ 5420 h 6728"/>
                  <a:gd name="T66" fmla="*/ 634 w 6099"/>
                  <a:gd name="T67" fmla="*/ 4986 h 6728"/>
                  <a:gd name="T68" fmla="*/ 390 w 6099"/>
                  <a:gd name="T69" fmla="*/ 4612 h 6728"/>
                  <a:gd name="T70" fmla="*/ 171 w 6099"/>
                  <a:gd name="T71" fmla="*/ 4114 h 6728"/>
                  <a:gd name="T72" fmla="*/ 40 w 6099"/>
                  <a:gd name="T73" fmla="*/ 3584 h 6728"/>
                  <a:gd name="T74" fmla="*/ 0 w 6099"/>
                  <a:gd name="T75" fmla="*/ 3038 h 6728"/>
                  <a:gd name="T76" fmla="*/ 36 w 6099"/>
                  <a:gd name="T77" fmla="*/ 2618 h 6728"/>
                  <a:gd name="T78" fmla="*/ 175 w 6099"/>
                  <a:gd name="T79" fmla="*/ 2073 h 6728"/>
                  <a:gd name="T80" fmla="*/ 403 w 6099"/>
                  <a:gd name="T81" fmla="*/ 1572 h 6728"/>
                  <a:gd name="T82" fmla="*/ 711 w 6099"/>
                  <a:gd name="T83" fmla="*/ 1124 h 6728"/>
                  <a:gd name="T84" fmla="*/ 1089 w 6099"/>
                  <a:gd name="T85" fmla="*/ 736 h 6728"/>
                  <a:gd name="T86" fmla="*/ 1526 w 6099"/>
                  <a:gd name="T87" fmla="*/ 422 h 6728"/>
                  <a:gd name="T88" fmla="*/ 2016 w 6099"/>
                  <a:gd name="T89" fmla="*/ 188 h 6728"/>
                  <a:gd name="T90" fmla="*/ 2545 w 6099"/>
                  <a:gd name="T91" fmla="*/ 43 h 6728"/>
                  <a:gd name="T92" fmla="*/ 2975 w 6099"/>
                  <a:gd name="T93" fmla="*/ 0 h 6728"/>
                  <a:gd name="T94" fmla="*/ 3613 w 6099"/>
                  <a:gd name="T95" fmla="*/ 54 h 6728"/>
                  <a:gd name="T96" fmla="*/ 4207 w 6099"/>
                  <a:gd name="T97" fmla="*/ 233 h 6728"/>
                  <a:gd name="T98" fmla="*/ 4744 w 6099"/>
                  <a:gd name="T99" fmla="*/ 523 h 6728"/>
                  <a:gd name="T100" fmla="*/ 5210 w 6099"/>
                  <a:gd name="T101" fmla="*/ 914 h 6728"/>
                  <a:gd name="T102" fmla="*/ 5592 w 6099"/>
                  <a:gd name="T103" fmla="*/ 1387 h 6728"/>
                  <a:gd name="T104" fmla="*/ 5875 w 6099"/>
                  <a:gd name="T105" fmla="*/ 1933 h 6728"/>
                  <a:gd name="T106" fmla="*/ 6049 w 6099"/>
                  <a:gd name="T107" fmla="*/ 2535 h 6728"/>
                  <a:gd name="T108" fmla="*/ 6099 w 6099"/>
                  <a:gd name="T109" fmla="*/ 3099 h 6728"/>
                  <a:gd name="T110" fmla="*/ 5995 w 6099"/>
                  <a:gd name="T111" fmla="*/ 3914 h 6728"/>
                  <a:gd name="T112" fmla="*/ 5618 w 6099"/>
                  <a:gd name="T113" fmla="*/ 4772 h 6728"/>
                  <a:gd name="T114" fmla="*/ 5212 w 6099"/>
                  <a:gd name="T115" fmla="*/ 5299 h 6728"/>
                  <a:gd name="T116" fmla="*/ 4837 w 6099"/>
                  <a:gd name="T117" fmla="*/ 5749 h 6728"/>
                  <a:gd name="T118" fmla="*/ 4651 w 6099"/>
                  <a:gd name="T119" fmla="*/ 6281 h 6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99" h="6728">
                    <a:moveTo>
                      <a:pt x="1753" y="6446"/>
                    </a:moveTo>
                    <a:lnTo>
                      <a:pt x="4342" y="6446"/>
                    </a:lnTo>
                    <a:lnTo>
                      <a:pt x="4355" y="6348"/>
                    </a:lnTo>
                    <a:lnTo>
                      <a:pt x="4372" y="6235"/>
                    </a:lnTo>
                    <a:lnTo>
                      <a:pt x="4414" y="6037"/>
                    </a:lnTo>
                    <a:lnTo>
                      <a:pt x="4466" y="5868"/>
                    </a:lnTo>
                    <a:lnTo>
                      <a:pt x="4527" y="5724"/>
                    </a:lnTo>
                    <a:lnTo>
                      <a:pt x="4597" y="5597"/>
                    </a:lnTo>
                    <a:lnTo>
                      <a:pt x="4675" y="5483"/>
                    </a:lnTo>
                    <a:lnTo>
                      <a:pt x="4762" y="5378"/>
                    </a:lnTo>
                    <a:lnTo>
                      <a:pt x="4854" y="5275"/>
                    </a:lnTo>
                    <a:lnTo>
                      <a:pt x="4904" y="5223"/>
                    </a:lnTo>
                    <a:lnTo>
                      <a:pt x="5001" y="5117"/>
                    </a:lnTo>
                    <a:lnTo>
                      <a:pt x="5157" y="4939"/>
                    </a:lnTo>
                    <a:lnTo>
                      <a:pt x="5268" y="4798"/>
                    </a:lnTo>
                    <a:lnTo>
                      <a:pt x="5326" y="4716"/>
                    </a:lnTo>
                    <a:lnTo>
                      <a:pt x="5385" y="4625"/>
                    </a:lnTo>
                    <a:lnTo>
                      <a:pt x="5493" y="4439"/>
                    </a:lnTo>
                    <a:lnTo>
                      <a:pt x="5584" y="4246"/>
                    </a:lnTo>
                    <a:lnTo>
                      <a:pt x="5661" y="4046"/>
                    </a:lnTo>
                    <a:lnTo>
                      <a:pt x="5724" y="3841"/>
                    </a:lnTo>
                    <a:lnTo>
                      <a:pt x="5770" y="3633"/>
                    </a:lnTo>
                    <a:lnTo>
                      <a:pt x="5801" y="3421"/>
                    </a:lnTo>
                    <a:lnTo>
                      <a:pt x="5816" y="3206"/>
                    </a:lnTo>
                    <a:lnTo>
                      <a:pt x="5818" y="3099"/>
                    </a:lnTo>
                    <a:lnTo>
                      <a:pt x="5817" y="3024"/>
                    </a:lnTo>
                    <a:lnTo>
                      <a:pt x="5810" y="2875"/>
                    </a:lnTo>
                    <a:lnTo>
                      <a:pt x="5794" y="2728"/>
                    </a:lnTo>
                    <a:lnTo>
                      <a:pt x="5772" y="2585"/>
                    </a:lnTo>
                    <a:lnTo>
                      <a:pt x="5743" y="2444"/>
                    </a:lnTo>
                    <a:lnTo>
                      <a:pt x="5707" y="2305"/>
                    </a:lnTo>
                    <a:lnTo>
                      <a:pt x="5663" y="2169"/>
                    </a:lnTo>
                    <a:lnTo>
                      <a:pt x="5614" y="2037"/>
                    </a:lnTo>
                    <a:lnTo>
                      <a:pt x="5558" y="1908"/>
                    </a:lnTo>
                    <a:lnTo>
                      <a:pt x="5497" y="1782"/>
                    </a:lnTo>
                    <a:lnTo>
                      <a:pt x="5428" y="1661"/>
                    </a:lnTo>
                    <a:lnTo>
                      <a:pt x="5355" y="1542"/>
                    </a:lnTo>
                    <a:lnTo>
                      <a:pt x="5276" y="1429"/>
                    </a:lnTo>
                    <a:lnTo>
                      <a:pt x="5192" y="1319"/>
                    </a:lnTo>
                    <a:lnTo>
                      <a:pt x="5102" y="1213"/>
                    </a:lnTo>
                    <a:lnTo>
                      <a:pt x="5007" y="1112"/>
                    </a:lnTo>
                    <a:lnTo>
                      <a:pt x="4908" y="1016"/>
                    </a:lnTo>
                    <a:lnTo>
                      <a:pt x="4805" y="925"/>
                    </a:lnTo>
                    <a:lnTo>
                      <a:pt x="4696" y="840"/>
                    </a:lnTo>
                    <a:lnTo>
                      <a:pt x="4584" y="760"/>
                    </a:lnTo>
                    <a:lnTo>
                      <a:pt x="4468" y="685"/>
                    </a:lnTo>
                    <a:lnTo>
                      <a:pt x="4348" y="615"/>
                    </a:lnTo>
                    <a:lnTo>
                      <a:pt x="4225" y="552"/>
                    </a:lnTo>
                    <a:lnTo>
                      <a:pt x="4097" y="495"/>
                    </a:lnTo>
                    <a:lnTo>
                      <a:pt x="3967" y="444"/>
                    </a:lnTo>
                    <a:lnTo>
                      <a:pt x="3833" y="400"/>
                    </a:lnTo>
                    <a:lnTo>
                      <a:pt x="3697" y="363"/>
                    </a:lnTo>
                    <a:lnTo>
                      <a:pt x="3559" y="332"/>
                    </a:lnTo>
                    <a:lnTo>
                      <a:pt x="3418" y="309"/>
                    </a:lnTo>
                    <a:lnTo>
                      <a:pt x="3274" y="292"/>
                    </a:lnTo>
                    <a:lnTo>
                      <a:pt x="3129" y="284"/>
                    </a:lnTo>
                    <a:lnTo>
                      <a:pt x="2981" y="283"/>
                    </a:lnTo>
                    <a:lnTo>
                      <a:pt x="2907" y="285"/>
                    </a:lnTo>
                    <a:lnTo>
                      <a:pt x="2843" y="289"/>
                    </a:lnTo>
                    <a:lnTo>
                      <a:pt x="2715" y="301"/>
                    </a:lnTo>
                    <a:lnTo>
                      <a:pt x="2589" y="320"/>
                    </a:lnTo>
                    <a:lnTo>
                      <a:pt x="2464" y="344"/>
                    </a:lnTo>
                    <a:lnTo>
                      <a:pt x="2343" y="373"/>
                    </a:lnTo>
                    <a:lnTo>
                      <a:pt x="2222" y="408"/>
                    </a:lnTo>
                    <a:lnTo>
                      <a:pt x="2104" y="448"/>
                    </a:lnTo>
                    <a:lnTo>
                      <a:pt x="1989" y="494"/>
                    </a:lnTo>
                    <a:lnTo>
                      <a:pt x="1876" y="544"/>
                    </a:lnTo>
                    <a:lnTo>
                      <a:pt x="1766" y="599"/>
                    </a:lnTo>
                    <a:lnTo>
                      <a:pt x="1658" y="659"/>
                    </a:lnTo>
                    <a:lnTo>
                      <a:pt x="1554" y="725"/>
                    </a:lnTo>
                    <a:lnTo>
                      <a:pt x="1452" y="793"/>
                    </a:lnTo>
                    <a:lnTo>
                      <a:pt x="1354" y="867"/>
                    </a:lnTo>
                    <a:lnTo>
                      <a:pt x="1259" y="944"/>
                    </a:lnTo>
                    <a:lnTo>
                      <a:pt x="1169" y="1027"/>
                    </a:lnTo>
                    <a:lnTo>
                      <a:pt x="1080" y="1112"/>
                    </a:lnTo>
                    <a:lnTo>
                      <a:pt x="997" y="1202"/>
                    </a:lnTo>
                    <a:lnTo>
                      <a:pt x="917" y="1295"/>
                    </a:lnTo>
                    <a:lnTo>
                      <a:pt x="841" y="1392"/>
                    </a:lnTo>
                    <a:lnTo>
                      <a:pt x="769" y="1492"/>
                    </a:lnTo>
                    <a:lnTo>
                      <a:pt x="701" y="1595"/>
                    </a:lnTo>
                    <a:lnTo>
                      <a:pt x="638" y="1702"/>
                    </a:lnTo>
                    <a:lnTo>
                      <a:pt x="580" y="1812"/>
                    </a:lnTo>
                    <a:lnTo>
                      <a:pt x="526" y="1924"/>
                    </a:lnTo>
                    <a:lnTo>
                      <a:pt x="478" y="2039"/>
                    </a:lnTo>
                    <a:lnTo>
                      <a:pt x="434" y="2157"/>
                    </a:lnTo>
                    <a:lnTo>
                      <a:pt x="395" y="2277"/>
                    </a:lnTo>
                    <a:lnTo>
                      <a:pt x="363" y="2399"/>
                    </a:lnTo>
                    <a:lnTo>
                      <a:pt x="335" y="2525"/>
                    </a:lnTo>
                    <a:lnTo>
                      <a:pt x="313" y="2651"/>
                    </a:lnTo>
                    <a:lnTo>
                      <a:pt x="296" y="2780"/>
                    </a:lnTo>
                    <a:lnTo>
                      <a:pt x="291" y="2845"/>
                    </a:lnTo>
                    <a:lnTo>
                      <a:pt x="286" y="2909"/>
                    </a:lnTo>
                    <a:lnTo>
                      <a:pt x="280" y="3034"/>
                    </a:lnTo>
                    <a:lnTo>
                      <a:pt x="282" y="3160"/>
                    </a:lnTo>
                    <a:lnTo>
                      <a:pt x="288" y="3285"/>
                    </a:lnTo>
                    <a:lnTo>
                      <a:pt x="298" y="3409"/>
                    </a:lnTo>
                    <a:lnTo>
                      <a:pt x="315" y="3532"/>
                    </a:lnTo>
                    <a:lnTo>
                      <a:pt x="337" y="3655"/>
                    </a:lnTo>
                    <a:lnTo>
                      <a:pt x="365" y="3775"/>
                    </a:lnTo>
                    <a:lnTo>
                      <a:pt x="397" y="3894"/>
                    </a:lnTo>
                    <a:lnTo>
                      <a:pt x="434" y="4012"/>
                    </a:lnTo>
                    <a:lnTo>
                      <a:pt x="477" y="4128"/>
                    </a:lnTo>
                    <a:lnTo>
                      <a:pt x="524" y="4242"/>
                    </a:lnTo>
                    <a:lnTo>
                      <a:pt x="576" y="4355"/>
                    </a:lnTo>
                    <a:lnTo>
                      <a:pt x="634" y="4465"/>
                    </a:lnTo>
                    <a:lnTo>
                      <a:pt x="695" y="4573"/>
                    </a:lnTo>
                    <a:lnTo>
                      <a:pt x="762" y="4678"/>
                    </a:lnTo>
                    <a:lnTo>
                      <a:pt x="797" y="4730"/>
                    </a:lnTo>
                    <a:lnTo>
                      <a:pt x="854" y="4807"/>
                    </a:lnTo>
                    <a:lnTo>
                      <a:pt x="965" y="4942"/>
                    </a:lnTo>
                    <a:lnTo>
                      <a:pt x="1117" y="5112"/>
                    </a:lnTo>
                    <a:lnTo>
                      <a:pt x="1205" y="5209"/>
                    </a:lnTo>
                    <a:lnTo>
                      <a:pt x="1298" y="5302"/>
                    </a:lnTo>
                    <a:lnTo>
                      <a:pt x="1424" y="5443"/>
                    </a:lnTo>
                    <a:lnTo>
                      <a:pt x="1499" y="5545"/>
                    </a:lnTo>
                    <a:lnTo>
                      <a:pt x="1566" y="5661"/>
                    </a:lnTo>
                    <a:lnTo>
                      <a:pt x="1624" y="5797"/>
                    </a:lnTo>
                    <a:lnTo>
                      <a:pt x="1673" y="5955"/>
                    </a:lnTo>
                    <a:lnTo>
                      <a:pt x="1711" y="6142"/>
                    </a:lnTo>
                    <a:lnTo>
                      <a:pt x="1726" y="6249"/>
                    </a:lnTo>
                    <a:lnTo>
                      <a:pt x="1753" y="6446"/>
                    </a:lnTo>
                    <a:close/>
                    <a:moveTo>
                      <a:pt x="4595" y="6728"/>
                    </a:moveTo>
                    <a:lnTo>
                      <a:pt x="1515" y="6728"/>
                    </a:lnTo>
                    <a:lnTo>
                      <a:pt x="1458" y="6291"/>
                    </a:lnTo>
                    <a:lnTo>
                      <a:pt x="1444" y="6202"/>
                    </a:lnTo>
                    <a:lnTo>
                      <a:pt x="1411" y="6048"/>
                    </a:lnTo>
                    <a:lnTo>
                      <a:pt x="1371" y="5919"/>
                    </a:lnTo>
                    <a:lnTo>
                      <a:pt x="1324" y="5809"/>
                    </a:lnTo>
                    <a:lnTo>
                      <a:pt x="1268" y="5714"/>
                    </a:lnTo>
                    <a:lnTo>
                      <a:pt x="1205" y="5629"/>
                    </a:lnTo>
                    <a:lnTo>
                      <a:pt x="1095" y="5506"/>
                    </a:lnTo>
                    <a:lnTo>
                      <a:pt x="1008" y="5420"/>
                    </a:lnTo>
                    <a:lnTo>
                      <a:pt x="960" y="5371"/>
                    </a:lnTo>
                    <a:lnTo>
                      <a:pt x="860" y="5263"/>
                    </a:lnTo>
                    <a:lnTo>
                      <a:pt x="751" y="5136"/>
                    </a:lnTo>
                    <a:lnTo>
                      <a:pt x="634" y="4986"/>
                    </a:lnTo>
                    <a:lnTo>
                      <a:pt x="572" y="4899"/>
                    </a:lnTo>
                    <a:lnTo>
                      <a:pt x="533" y="4844"/>
                    </a:lnTo>
                    <a:lnTo>
                      <a:pt x="459" y="4729"/>
                    </a:lnTo>
                    <a:lnTo>
                      <a:pt x="390" y="4612"/>
                    </a:lnTo>
                    <a:lnTo>
                      <a:pt x="328" y="4491"/>
                    </a:lnTo>
                    <a:lnTo>
                      <a:pt x="270" y="4368"/>
                    </a:lnTo>
                    <a:lnTo>
                      <a:pt x="217" y="4241"/>
                    </a:lnTo>
                    <a:lnTo>
                      <a:pt x="171" y="4114"/>
                    </a:lnTo>
                    <a:lnTo>
                      <a:pt x="130" y="3984"/>
                    </a:lnTo>
                    <a:lnTo>
                      <a:pt x="94" y="3852"/>
                    </a:lnTo>
                    <a:lnTo>
                      <a:pt x="64" y="3718"/>
                    </a:lnTo>
                    <a:lnTo>
                      <a:pt x="40" y="3584"/>
                    </a:lnTo>
                    <a:lnTo>
                      <a:pt x="21" y="3448"/>
                    </a:lnTo>
                    <a:lnTo>
                      <a:pt x="8" y="3312"/>
                    </a:lnTo>
                    <a:lnTo>
                      <a:pt x="1" y="3175"/>
                    </a:lnTo>
                    <a:lnTo>
                      <a:pt x="0" y="3038"/>
                    </a:lnTo>
                    <a:lnTo>
                      <a:pt x="4" y="2899"/>
                    </a:lnTo>
                    <a:lnTo>
                      <a:pt x="9" y="2831"/>
                    </a:lnTo>
                    <a:lnTo>
                      <a:pt x="17" y="2759"/>
                    </a:lnTo>
                    <a:lnTo>
                      <a:pt x="36" y="2618"/>
                    </a:lnTo>
                    <a:lnTo>
                      <a:pt x="62" y="2478"/>
                    </a:lnTo>
                    <a:lnTo>
                      <a:pt x="94" y="2340"/>
                    </a:lnTo>
                    <a:lnTo>
                      <a:pt x="132" y="2205"/>
                    </a:lnTo>
                    <a:lnTo>
                      <a:pt x="175" y="2073"/>
                    </a:lnTo>
                    <a:lnTo>
                      <a:pt x="224" y="1943"/>
                    </a:lnTo>
                    <a:lnTo>
                      <a:pt x="278" y="1817"/>
                    </a:lnTo>
                    <a:lnTo>
                      <a:pt x="337" y="1692"/>
                    </a:lnTo>
                    <a:lnTo>
                      <a:pt x="403" y="1572"/>
                    </a:lnTo>
                    <a:lnTo>
                      <a:pt x="472" y="1454"/>
                    </a:lnTo>
                    <a:lnTo>
                      <a:pt x="547" y="1340"/>
                    </a:lnTo>
                    <a:lnTo>
                      <a:pt x="626" y="1230"/>
                    </a:lnTo>
                    <a:lnTo>
                      <a:pt x="711" y="1124"/>
                    </a:lnTo>
                    <a:lnTo>
                      <a:pt x="798" y="1020"/>
                    </a:lnTo>
                    <a:lnTo>
                      <a:pt x="891" y="922"/>
                    </a:lnTo>
                    <a:lnTo>
                      <a:pt x="988" y="827"/>
                    </a:lnTo>
                    <a:lnTo>
                      <a:pt x="1089" y="736"/>
                    </a:lnTo>
                    <a:lnTo>
                      <a:pt x="1193" y="651"/>
                    </a:lnTo>
                    <a:lnTo>
                      <a:pt x="1301" y="570"/>
                    </a:lnTo>
                    <a:lnTo>
                      <a:pt x="1412" y="493"/>
                    </a:lnTo>
                    <a:lnTo>
                      <a:pt x="1526" y="422"/>
                    </a:lnTo>
                    <a:lnTo>
                      <a:pt x="1644" y="356"/>
                    </a:lnTo>
                    <a:lnTo>
                      <a:pt x="1766" y="293"/>
                    </a:lnTo>
                    <a:lnTo>
                      <a:pt x="1889" y="237"/>
                    </a:lnTo>
                    <a:lnTo>
                      <a:pt x="2016" y="188"/>
                    </a:lnTo>
                    <a:lnTo>
                      <a:pt x="2144" y="142"/>
                    </a:lnTo>
                    <a:lnTo>
                      <a:pt x="2276" y="103"/>
                    </a:lnTo>
                    <a:lnTo>
                      <a:pt x="2409" y="71"/>
                    </a:lnTo>
                    <a:lnTo>
                      <a:pt x="2545" y="43"/>
                    </a:lnTo>
                    <a:lnTo>
                      <a:pt x="2682" y="22"/>
                    </a:lnTo>
                    <a:lnTo>
                      <a:pt x="2823" y="8"/>
                    </a:lnTo>
                    <a:lnTo>
                      <a:pt x="2892" y="3"/>
                    </a:lnTo>
                    <a:lnTo>
                      <a:pt x="2975" y="0"/>
                    </a:lnTo>
                    <a:lnTo>
                      <a:pt x="3138" y="1"/>
                    </a:lnTo>
                    <a:lnTo>
                      <a:pt x="3298" y="11"/>
                    </a:lnTo>
                    <a:lnTo>
                      <a:pt x="3457" y="28"/>
                    </a:lnTo>
                    <a:lnTo>
                      <a:pt x="3613" y="54"/>
                    </a:lnTo>
                    <a:lnTo>
                      <a:pt x="3766" y="88"/>
                    </a:lnTo>
                    <a:lnTo>
                      <a:pt x="3917" y="129"/>
                    </a:lnTo>
                    <a:lnTo>
                      <a:pt x="4063" y="177"/>
                    </a:lnTo>
                    <a:lnTo>
                      <a:pt x="4207" y="233"/>
                    </a:lnTo>
                    <a:lnTo>
                      <a:pt x="4347" y="295"/>
                    </a:lnTo>
                    <a:lnTo>
                      <a:pt x="4483" y="365"/>
                    </a:lnTo>
                    <a:lnTo>
                      <a:pt x="4616" y="441"/>
                    </a:lnTo>
                    <a:lnTo>
                      <a:pt x="4744" y="523"/>
                    </a:lnTo>
                    <a:lnTo>
                      <a:pt x="4867" y="613"/>
                    </a:lnTo>
                    <a:lnTo>
                      <a:pt x="4986" y="707"/>
                    </a:lnTo>
                    <a:lnTo>
                      <a:pt x="5100" y="807"/>
                    </a:lnTo>
                    <a:lnTo>
                      <a:pt x="5210" y="914"/>
                    </a:lnTo>
                    <a:lnTo>
                      <a:pt x="5313" y="1024"/>
                    </a:lnTo>
                    <a:lnTo>
                      <a:pt x="5411" y="1141"/>
                    </a:lnTo>
                    <a:lnTo>
                      <a:pt x="5504" y="1262"/>
                    </a:lnTo>
                    <a:lnTo>
                      <a:pt x="5592" y="1387"/>
                    </a:lnTo>
                    <a:lnTo>
                      <a:pt x="5672" y="1517"/>
                    </a:lnTo>
                    <a:lnTo>
                      <a:pt x="5747" y="1652"/>
                    </a:lnTo>
                    <a:lnTo>
                      <a:pt x="5814" y="1790"/>
                    </a:lnTo>
                    <a:lnTo>
                      <a:pt x="5875" y="1933"/>
                    </a:lnTo>
                    <a:lnTo>
                      <a:pt x="5930" y="2078"/>
                    </a:lnTo>
                    <a:lnTo>
                      <a:pt x="5977" y="2227"/>
                    </a:lnTo>
                    <a:lnTo>
                      <a:pt x="6017" y="2379"/>
                    </a:lnTo>
                    <a:lnTo>
                      <a:pt x="6049" y="2535"/>
                    </a:lnTo>
                    <a:lnTo>
                      <a:pt x="6074" y="2693"/>
                    </a:lnTo>
                    <a:lnTo>
                      <a:pt x="6091" y="2853"/>
                    </a:lnTo>
                    <a:lnTo>
                      <a:pt x="6099" y="3016"/>
                    </a:lnTo>
                    <a:lnTo>
                      <a:pt x="6099" y="3099"/>
                    </a:lnTo>
                    <a:lnTo>
                      <a:pt x="6098" y="3217"/>
                    </a:lnTo>
                    <a:lnTo>
                      <a:pt x="6081" y="3452"/>
                    </a:lnTo>
                    <a:lnTo>
                      <a:pt x="6046" y="3685"/>
                    </a:lnTo>
                    <a:lnTo>
                      <a:pt x="5995" y="3914"/>
                    </a:lnTo>
                    <a:lnTo>
                      <a:pt x="5926" y="4139"/>
                    </a:lnTo>
                    <a:lnTo>
                      <a:pt x="5841" y="4357"/>
                    </a:lnTo>
                    <a:lnTo>
                      <a:pt x="5738" y="4568"/>
                    </a:lnTo>
                    <a:lnTo>
                      <a:pt x="5618" y="4772"/>
                    </a:lnTo>
                    <a:lnTo>
                      <a:pt x="5551" y="4871"/>
                    </a:lnTo>
                    <a:lnTo>
                      <a:pt x="5488" y="4958"/>
                    </a:lnTo>
                    <a:lnTo>
                      <a:pt x="5372" y="5109"/>
                    </a:lnTo>
                    <a:lnTo>
                      <a:pt x="5212" y="5299"/>
                    </a:lnTo>
                    <a:lnTo>
                      <a:pt x="5115" y="5405"/>
                    </a:lnTo>
                    <a:lnTo>
                      <a:pt x="5023" y="5507"/>
                    </a:lnTo>
                    <a:lnTo>
                      <a:pt x="4906" y="5650"/>
                    </a:lnTo>
                    <a:lnTo>
                      <a:pt x="4837" y="5749"/>
                    </a:lnTo>
                    <a:lnTo>
                      <a:pt x="4778" y="5856"/>
                    </a:lnTo>
                    <a:lnTo>
                      <a:pt x="4728" y="5976"/>
                    </a:lnTo>
                    <a:lnTo>
                      <a:pt x="4684" y="6116"/>
                    </a:lnTo>
                    <a:lnTo>
                      <a:pt x="4651" y="6281"/>
                    </a:lnTo>
                    <a:lnTo>
                      <a:pt x="4637" y="6376"/>
                    </a:lnTo>
                    <a:lnTo>
                      <a:pt x="4595" y="6728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Rectangle 49"/>
              <p:cNvSpPr>
                <a:spLocks noChangeArrowheads="1"/>
              </p:cNvSpPr>
              <p:nvPr/>
            </p:nvSpPr>
            <p:spPr bwMode="auto">
              <a:xfrm>
                <a:off x="5079" y="378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Rectangle 50"/>
              <p:cNvSpPr>
                <a:spLocks noChangeArrowheads="1"/>
              </p:cNvSpPr>
              <p:nvPr/>
            </p:nvSpPr>
            <p:spPr bwMode="auto">
              <a:xfrm>
                <a:off x="5079" y="3897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Rectangle 51"/>
              <p:cNvSpPr>
                <a:spLocks noChangeArrowheads="1"/>
              </p:cNvSpPr>
              <p:nvPr/>
            </p:nvSpPr>
            <p:spPr bwMode="auto">
              <a:xfrm>
                <a:off x="5079" y="401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52"/>
              <p:cNvSpPr>
                <a:spLocks/>
              </p:cNvSpPr>
              <p:nvPr/>
            </p:nvSpPr>
            <p:spPr bwMode="auto">
              <a:xfrm>
                <a:off x="4580" y="2838"/>
                <a:ext cx="1172" cy="902"/>
              </a:xfrm>
              <a:custGeom>
                <a:avLst/>
                <a:gdLst>
                  <a:gd name="T0" fmla="*/ 2581 w 7031"/>
                  <a:gd name="T1" fmla="*/ 1972 h 5408"/>
                  <a:gd name="T2" fmla="*/ 2581 w 7031"/>
                  <a:gd name="T3" fmla="*/ 2487 h 5408"/>
                  <a:gd name="T4" fmla="*/ 2697 w 7031"/>
                  <a:gd name="T5" fmla="*/ 2981 h 5408"/>
                  <a:gd name="T6" fmla="*/ 333 w 7031"/>
                  <a:gd name="T7" fmla="*/ 4243 h 5408"/>
                  <a:gd name="T8" fmla="*/ 174 w 7031"/>
                  <a:gd name="T9" fmla="*/ 4363 h 5408"/>
                  <a:gd name="T10" fmla="*/ 64 w 7031"/>
                  <a:gd name="T11" fmla="*/ 4520 h 5408"/>
                  <a:gd name="T12" fmla="*/ 7 w 7031"/>
                  <a:gd name="T13" fmla="*/ 4701 h 5408"/>
                  <a:gd name="T14" fmla="*/ 6 w 7031"/>
                  <a:gd name="T15" fmla="*/ 4894 h 5408"/>
                  <a:gd name="T16" fmla="*/ 68 w 7031"/>
                  <a:gd name="T17" fmla="*/ 5084 h 5408"/>
                  <a:gd name="T18" fmla="*/ 102 w 7031"/>
                  <a:gd name="T19" fmla="*/ 5143 h 5408"/>
                  <a:gd name="T20" fmla="*/ 242 w 7031"/>
                  <a:gd name="T21" fmla="*/ 5285 h 5408"/>
                  <a:gd name="T22" fmla="*/ 411 w 7031"/>
                  <a:gd name="T23" fmla="*/ 5374 h 5408"/>
                  <a:gd name="T24" fmla="*/ 599 w 7031"/>
                  <a:gd name="T25" fmla="*/ 5408 h 5408"/>
                  <a:gd name="T26" fmla="*/ 790 w 7031"/>
                  <a:gd name="T27" fmla="*/ 5382 h 5408"/>
                  <a:gd name="T28" fmla="*/ 970 w 7031"/>
                  <a:gd name="T29" fmla="*/ 5291 h 5408"/>
                  <a:gd name="T30" fmla="*/ 3161 w 7031"/>
                  <a:gd name="T31" fmla="*/ 3739 h 5408"/>
                  <a:gd name="T32" fmla="*/ 3427 w 7031"/>
                  <a:gd name="T33" fmla="*/ 3982 h 5408"/>
                  <a:gd name="T34" fmla="*/ 3733 w 7031"/>
                  <a:gd name="T35" fmla="*/ 4182 h 5408"/>
                  <a:gd name="T36" fmla="*/ 4076 w 7031"/>
                  <a:gd name="T37" fmla="*/ 4332 h 5408"/>
                  <a:gd name="T38" fmla="*/ 4449 w 7031"/>
                  <a:gd name="T39" fmla="*/ 4426 h 5408"/>
                  <a:gd name="T40" fmla="*/ 4852 w 7031"/>
                  <a:gd name="T41" fmla="*/ 4455 h 5408"/>
                  <a:gd name="T42" fmla="*/ 5194 w 7031"/>
                  <a:gd name="T43" fmla="*/ 4429 h 5408"/>
                  <a:gd name="T44" fmla="*/ 5707 w 7031"/>
                  <a:gd name="T45" fmla="*/ 4277 h 5408"/>
                  <a:gd name="T46" fmla="*/ 6160 w 7031"/>
                  <a:gd name="T47" fmla="*/ 4007 h 5408"/>
                  <a:gd name="T48" fmla="*/ 6538 w 7031"/>
                  <a:gd name="T49" fmla="*/ 3636 h 5408"/>
                  <a:gd name="T50" fmla="*/ 6822 w 7031"/>
                  <a:gd name="T51" fmla="*/ 3181 h 5408"/>
                  <a:gd name="T52" fmla="*/ 6976 w 7031"/>
                  <a:gd name="T53" fmla="*/ 2751 h 5408"/>
                  <a:gd name="T54" fmla="*/ 7006 w 7031"/>
                  <a:gd name="T55" fmla="*/ 2584 h 5408"/>
                  <a:gd name="T56" fmla="*/ 7031 w 7031"/>
                  <a:gd name="T57" fmla="*/ 2249 h 5408"/>
                  <a:gd name="T58" fmla="*/ 7006 w 7031"/>
                  <a:gd name="T59" fmla="*/ 1920 h 5408"/>
                  <a:gd name="T60" fmla="*/ 6935 w 7031"/>
                  <a:gd name="T61" fmla="*/ 1604 h 5408"/>
                  <a:gd name="T62" fmla="*/ 6821 w 7031"/>
                  <a:gd name="T63" fmla="*/ 1301 h 5408"/>
                  <a:gd name="T64" fmla="*/ 6666 w 7031"/>
                  <a:gd name="T65" fmla="*/ 1020 h 5408"/>
                  <a:gd name="T66" fmla="*/ 6473 w 7031"/>
                  <a:gd name="T67" fmla="*/ 763 h 5408"/>
                  <a:gd name="T68" fmla="*/ 6244 w 7031"/>
                  <a:gd name="T69" fmla="*/ 536 h 5408"/>
                  <a:gd name="T70" fmla="*/ 5982 w 7031"/>
                  <a:gd name="T71" fmla="*/ 343 h 5408"/>
                  <a:gd name="T72" fmla="*/ 5691 w 7031"/>
                  <a:gd name="T73" fmla="*/ 189 h 5408"/>
                  <a:gd name="T74" fmla="*/ 5371 w 7031"/>
                  <a:gd name="T75" fmla="*/ 78 h 5408"/>
                  <a:gd name="T76" fmla="*/ 5260 w 7031"/>
                  <a:gd name="T77" fmla="*/ 52 h 5408"/>
                  <a:gd name="T78" fmla="*/ 4925 w 7031"/>
                  <a:gd name="T79" fmla="*/ 4 h 5408"/>
                  <a:gd name="T80" fmla="*/ 4595 w 7031"/>
                  <a:gd name="T81" fmla="*/ 8 h 5408"/>
                  <a:gd name="T82" fmla="*/ 4274 w 7031"/>
                  <a:gd name="T83" fmla="*/ 61 h 5408"/>
                  <a:gd name="T84" fmla="*/ 3968 w 7031"/>
                  <a:gd name="T85" fmla="*/ 159 h 5408"/>
                  <a:gd name="T86" fmla="*/ 3680 w 7031"/>
                  <a:gd name="T87" fmla="*/ 301 h 5408"/>
                  <a:gd name="T88" fmla="*/ 3416 w 7031"/>
                  <a:gd name="T89" fmla="*/ 482 h 5408"/>
                  <a:gd name="T90" fmla="*/ 3179 w 7031"/>
                  <a:gd name="T91" fmla="*/ 699 h 5408"/>
                  <a:gd name="T92" fmla="*/ 2974 w 7031"/>
                  <a:gd name="T93" fmla="*/ 952 h 5408"/>
                  <a:gd name="T94" fmla="*/ 2805 w 7031"/>
                  <a:gd name="T95" fmla="*/ 1234 h 5408"/>
                  <a:gd name="T96" fmla="*/ 2676 w 7031"/>
                  <a:gd name="T97" fmla="*/ 1546 h 5408"/>
                  <a:gd name="T98" fmla="*/ 2630 w 7031"/>
                  <a:gd name="T99" fmla="*/ 1710 h 5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031" h="5408">
                    <a:moveTo>
                      <a:pt x="2630" y="1710"/>
                    </a:moveTo>
                    <a:lnTo>
                      <a:pt x="2610" y="1798"/>
                    </a:lnTo>
                    <a:lnTo>
                      <a:pt x="2581" y="1972"/>
                    </a:lnTo>
                    <a:lnTo>
                      <a:pt x="2568" y="2145"/>
                    </a:lnTo>
                    <a:lnTo>
                      <a:pt x="2568" y="2317"/>
                    </a:lnTo>
                    <a:lnTo>
                      <a:pt x="2581" y="2487"/>
                    </a:lnTo>
                    <a:lnTo>
                      <a:pt x="2607" y="2654"/>
                    </a:lnTo>
                    <a:lnTo>
                      <a:pt x="2646" y="2820"/>
                    </a:lnTo>
                    <a:lnTo>
                      <a:pt x="2697" y="2981"/>
                    </a:lnTo>
                    <a:lnTo>
                      <a:pt x="2728" y="3061"/>
                    </a:lnTo>
                    <a:lnTo>
                      <a:pt x="365" y="4229"/>
                    </a:lnTo>
                    <a:lnTo>
                      <a:pt x="333" y="4243"/>
                    </a:lnTo>
                    <a:lnTo>
                      <a:pt x="275" y="4278"/>
                    </a:lnTo>
                    <a:lnTo>
                      <a:pt x="223" y="4318"/>
                    </a:lnTo>
                    <a:lnTo>
                      <a:pt x="174" y="4363"/>
                    </a:lnTo>
                    <a:lnTo>
                      <a:pt x="132" y="4411"/>
                    </a:lnTo>
                    <a:lnTo>
                      <a:pt x="95" y="4464"/>
                    </a:lnTo>
                    <a:lnTo>
                      <a:pt x="64" y="4520"/>
                    </a:lnTo>
                    <a:lnTo>
                      <a:pt x="39" y="4578"/>
                    </a:lnTo>
                    <a:lnTo>
                      <a:pt x="20" y="4639"/>
                    </a:lnTo>
                    <a:lnTo>
                      <a:pt x="7" y="4701"/>
                    </a:lnTo>
                    <a:lnTo>
                      <a:pt x="1" y="4765"/>
                    </a:lnTo>
                    <a:lnTo>
                      <a:pt x="0" y="4829"/>
                    </a:lnTo>
                    <a:lnTo>
                      <a:pt x="6" y="4894"/>
                    </a:lnTo>
                    <a:lnTo>
                      <a:pt x="20" y="4959"/>
                    </a:lnTo>
                    <a:lnTo>
                      <a:pt x="40" y="5022"/>
                    </a:lnTo>
                    <a:lnTo>
                      <a:pt x="68" y="5084"/>
                    </a:lnTo>
                    <a:lnTo>
                      <a:pt x="83" y="5115"/>
                    </a:lnTo>
                    <a:lnTo>
                      <a:pt x="83" y="5115"/>
                    </a:lnTo>
                    <a:lnTo>
                      <a:pt x="102" y="5143"/>
                    </a:lnTo>
                    <a:lnTo>
                      <a:pt x="145" y="5196"/>
                    </a:lnTo>
                    <a:lnTo>
                      <a:pt x="191" y="5244"/>
                    </a:lnTo>
                    <a:lnTo>
                      <a:pt x="242" y="5285"/>
                    </a:lnTo>
                    <a:lnTo>
                      <a:pt x="295" y="5321"/>
                    </a:lnTo>
                    <a:lnTo>
                      <a:pt x="352" y="5350"/>
                    </a:lnTo>
                    <a:lnTo>
                      <a:pt x="411" y="5374"/>
                    </a:lnTo>
                    <a:lnTo>
                      <a:pt x="473" y="5392"/>
                    </a:lnTo>
                    <a:lnTo>
                      <a:pt x="535" y="5403"/>
                    </a:lnTo>
                    <a:lnTo>
                      <a:pt x="599" y="5408"/>
                    </a:lnTo>
                    <a:lnTo>
                      <a:pt x="662" y="5406"/>
                    </a:lnTo>
                    <a:lnTo>
                      <a:pt x="727" y="5396"/>
                    </a:lnTo>
                    <a:lnTo>
                      <a:pt x="790" y="5382"/>
                    </a:lnTo>
                    <a:lnTo>
                      <a:pt x="851" y="5359"/>
                    </a:lnTo>
                    <a:lnTo>
                      <a:pt x="911" y="5329"/>
                    </a:lnTo>
                    <a:lnTo>
                      <a:pt x="970" y="5291"/>
                    </a:lnTo>
                    <a:lnTo>
                      <a:pt x="998" y="5270"/>
                    </a:lnTo>
                    <a:lnTo>
                      <a:pt x="3121" y="3694"/>
                    </a:lnTo>
                    <a:lnTo>
                      <a:pt x="3161" y="3739"/>
                    </a:lnTo>
                    <a:lnTo>
                      <a:pt x="3246" y="3824"/>
                    </a:lnTo>
                    <a:lnTo>
                      <a:pt x="3334" y="3906"/>
                    </a:lnTo>
                    <a:lnTo>
                      <a:pt x="3427" y="3982"/>
                    </a:lnTo>
                    <a:lnTo>
                      <a:pt x="3525" y="4054"/>
                    </a:lnTo>
                    <a:lnTo>
                      <a:pt x="3628" y="4121"/>
                    </a:lnTo>
                    <a:lnTo>
                      <a:pt x="3733" y="4182"/>
                    </a:lnTo>
                    <a:lnTo>
                      <a:pt x="3844" y="4238"/>
                    </a:lnTo>
                    <a:lnTo>
                      <a:pt x="3958" y="4289"/>
                    </a:lnTo>
                    <a:lnTo>
                      <a:pt x="4076" y="4332"/>
                    </a:lnTo>
                    <a:lnTo>
                      <a:pt x="4197" y="4370"/>
                    </a:lnTo>
                    <a:lnTo>
                      <a:pt x="4322" y="4402"/>
                    </a:lnTo>
                    <a:lnTo>
                      <a:pt x="4449" y="4426"/>
                    </a:lnTo>
                    <a:lnTo>
                      <a:pt x="4581" y="4443"/>
                    </a:lnTo>
                    <a:lnTo>
                      <a:pt x="4715" y="4453"/>
                    </a:lnTo>
                    <a:lnTo>
                      <a:pt x="4852" y="4455"/>
                    </a:lnTo>
                    <a:lnTo>
                      <a:pt x="4922" y="4453"/>
                    </a:lnTo>
                    <a:lnTo>
                      <a:pt x="5014" y="4450"/>
                    </a:lnTo>
                    <a:lnTo>
                      <a:pt x="5194" y="4429"/>
                    </a:lnTo>
                    <a:lnTo>
                      <a:pt x="5370" y="4392"/>
                    </a:lnTo>
                    <a:lnTo>
                      <a:pt x="5541" y="4341"/>
                    </a:lnTo>
                    <a:lnTo>
                      <a:pt x="5707" y="4277"/>
                    </a:lnTo>
                    <a:lnTo>
                      <a:pt x="5865" y="4199"/>
                    </a:lnTo>
                    <a:lnTo>
                      <a:pt x="6016" y="4108"/>
                    </a:lnTo>
                    <a:lnTo>
                      <a:pt x="6160" y="4007"/>
                    </a:lnTo>
                    <a:lnTo>
                      <a:pt x="6295" y="3893"/>
                    </a:lnTo>
                    <a:lnTo>
                      <a:pt x="6421" y="3770"/>
                    </a:lnTo>
                    <a:lnTo>
                      <a:pt x="6538" y="3636"/>
                    </a:lnTo>
                    <a:lnTo>
                      <a:pt x="6643" y="3492"/>
                    </a:lnTo>
                    <a:lnTo>
                      <a:pt x="6738" y="3340"/>
                    </a:lnTo>
                    <a:lnTo>
                      <a:pt x="6822" y="3181"/>
                    </a:lnTo>
                    <a:lnTo>
                      <a:pt x="6893" y="3014"/>
                    </a:lnTo>
                    <a:lnTo>
                      <a:pt x="6951" y="2841"/>
                    </a:lnTo>
                    <a:lnTo>
                      <a:pt x="6976" y="2751"/>
                    </a:lnTo>
                    <a:lnTo>
                      <a:pt x="6976" y="2751"/>
                    </a:lnTo>
                    <a:lnTo>
                      <a:pt x="6987" y="2696"/>
                    </a:lnTo>
                    <a:lnTo>
                      <a:pt x="7006" y="2584"/>
                    </a:lnTo>
                    <a:lnTo>
                      <a:pt x="7020" y="2472"/>
                    </a:lnTo>
                    <a:lnTo>
                      <a:pt x="7028" y="2360"/>
                    </a:lnTo>
                    <a:lnTo>
                      <a:pt x="7031" y="2249"/>
                    </a:lnTo>
                    <a:lnTo>
                      <a:pt x="7027" y="2138"/>
                    </a:lnTo>
                    <a:lnTo>
                      <a:pt x="7019" y="2029"/>
                    </a:lnTo>
                    <a:lnTo>
                      <a:pt x="7006" y="1920"/>
                    </a:lnTo>
                    <a:lnTo>
                      <a:pt x="6987" y="1814"/>
                    </a:lnTo>
                    <a:lnTo>
                      <a:pt x="6963" y="1707"/>
                    </a:lnTo>
                    <a:lnTo>
                      <a:pt x="6935" y="1604"/>
                    </a:lnTo>
                    <a:lnTo>
                      <a:pt x="6902" y="1500"/>
                    </a:lnTo>
                    <a:lnTo>
                      <a:pt x="6864" y="1400"/>
                    </a:lnTo>
                    <a:lnTo>
                      <a:pt x="6821" y="1301"/>
                    </a:lnTo>
                    <a:lnTo>
                      <a:pt x="6773" y="1205"/>
                    </a:lnTo>
                    <a:lnTo>
                      <a:pt x="6722" y="1111"/>
                    </a:lnTo>
                    <a:lnTo>
                      <a:pt x="6666" y="1020"/>
                    </a:lnTo>
                    <a:lnTo>
                      <a:pt x="6605" y="931"/>
                    </a:lnTo>
                    <a:lnTo>
                      <a:pt x="6541" y="845"/>
                    </a:lnTo>
                    <a:lnTo>
                      <a:pt x="6473" y="763"/>
                    </a:lnTo>
                    <a:lnTo>
                      <a:pt x="6400" y="684"/>
                    </a:lnTo>
                    <a:lnTo>
                      <a:pt x="6324" y="608"/>
                    </a:lnTo>
                    <a:lnTo>
                      <a:pt x="6244" y="536"/>
                    </a:lnTo>
                    <a:lnTo>
                      <a:pt x="6160" y="467"/>
                    </a:lnTo>
                    <a:lnTo>
                      <a:pt x="6073" y="403"/>
                    </a:lnTo>
                    <a:lnTo>
                      <a:pt x="5982" y="343"/>
                    </a:lnTo>
                    <a:lnTo>
                      <a:pt x="5888" y="287"/>
                    </a:lnTo>
                    <a:lnTo>
                      <a:pt x="5791" y="235"/>
                    </a:lnTo>
                    <a:lnTo>
                      <a:pt x="5691" y="189"/>
                    </a:lnTo>
                    <a:lnTo>
                      <a:pt x="5588" y="147"/>
                    </a:lnTo>
                    <a:lnTo>
                      <a:pt x="5481" y="110"/>
                    </a:lnTo>
                    <a:lnTo>
                      <a:pt x="5371" y="78"/>
                    </a:lnTo>
                    <a:lnTo>
                      <a:pt x="5315" y="64"/>
                    </a:lnTo>
                    <a:lnTo>
                      <a:pt x="5315" y="64"/>
                    </a:lnTo>
                    <a:lnTo>
                      <a:pt x="5260" y="52"/>
                    </a:lnTo>
                    <a:lnTo>
                      <a:pt x="5148" y="29"/>
                    </a:lnTo>
                    <a:lnTo>
                      <a:pt x="5036" y="14"/>
                    </a:lnTo>
                    <a:lnTo>
                      <a:pt x="4925" y="4"/>
                    </a:lnTo>
                    <a:lnTo>
                      <a:pt x="4814" y="0"/>
                    </a:lnTo>
                    <a:lnTo>
                      <a:pt x="4704" y="1"/>
                    </a:lnTo>
                    <a:lnTo>
                      <a:pt x="4595" y="8"/>
                    </a:lnTo>
                    <a:lnTo>
                      <a:pt x="4486" y="21"/>
                    </a:lnTo>
                    <a:lnTo>
                      <a:pt x="4380" y="38"/>
                    </a:lnTo>
                    <a:lnTo>
                      <a:pt x="4274" y="61"/>
                    </a:lnTo>
                    <a:lnTo>
                      <a:pt x="4171" y="88"/>
                    </a:lnTo>
                    <a:lnTo>
                      <a:pt x="4069" y="122"/>
                    </a:lnTo>
                    <a:lnTo>
                      <a:pt x="3968" y="159"/>
                    </a:lnTo>
                    <a:lnTo>
                      <a:pt x="3870" y="202"/>
                    </a:lnTo>
                    <a:lnTo>
                      <a:pt x="3774" y="249"/>
                    </a:lnTo>
                    <a:lnTo>
                      <a:pt x="3680" y="301"/>
                    </a:lnTo>
                    <a:lnTo>
                      <a:pt x="3590" y="356"/>
                    </a:lnTo>
                    <a:lnTo>
                      <a:pt x="3501" y="417"/>
                    </a:lnTo>
                    <a:lnTo>
                      <a:pt x="3416" y="482"/>
                    </a:lnTo>
                    <a:lnTo>
                      <a:pt x="3333" y="551"/>
                    </a:lnTo>
                    <a:lnTo>
                      <a:pt x="3254" y="623"/>
                    </a:lnTo>
                    <a:lnTo>
                      <a:pt x="3179" y="699"/>
                    </a:lnTo>
                    <a:lnTo>
                      <a:pt x="3107" y="780"/>
                    </a:lnTo>
                    <a:lnTo>
                      <a:pt x="3038" y="864"/>
                    </a:lnTo>
                    <a:lnTo>
                      <a:pt x="2974" y="952"/>
                    </a:lnTo>
                    <a:lnTo>
                      <a:pt x="2914" y="1042"/>
                    </a:lnTo>
                    <a:lnTo>
                      <a:pt x="2857" y="1136"/>
                    </a:lnTo>
                    <a:lnTo>
                      <a:pt x="2805" y="1234"/>
                    </a:lnTo>
                    <a:lnTo>
                      <a:pt x="2757" y="1335"/>
                    </a:lnTo>
                    <a:lnTo>
                      <a:pt x="2714" y="1439"/>
                    </a:lnTo>
                    <a:lnTo>
                      <a:pt x="2676" y="1546"/>
                    </a:lnTo>
                    <a:lnTo>
                      <a:pt x="2643" y="1654"/>
                    </a:lnTo>
                    <a:lnTo>
                      <a:pt x="2630" y="1710"/>
                    </a:lnTo>
                    <a:lnTo>
                      <a:pt x="2630" y="171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53"/>
              <p:cNvSpPr>
                <a:spLocks/>
              </p:cNvSpPr>
              <p:nvPr/>
            </p:nvSpPr>
            <p:spPr bwMode="auto">
              <a:xfrm>
                <a:off x="5124" y="2943"/>
                <a:ext cx="513" cy="514"/>
              </a:xfrm>
              <a:custGeom>
                <a:avLst/>
                <a:gdLst>
                  <a:gd name="T0" fmla="*/ 1364 w 3080"/>
                  <a:gd name="T1" fmla="*/ 3080 h 3080"/>
                  <a:gd name="T2" fmla="*/ 1814 w 3080"/>
                  <a:gd name="T3" fmla="*/ 2770 h 3080"/>
                  <a:gd name="T4" fmla="*/ 1998 w 3080"/>
                  <a:gd name="T5" fmla="*/ 2712 h 3080"/>
                  <a:gd name="T6" fmla="*/ 2215 w 3080"/>
                  <a:gd name="T7" fmla="*/ 2605 h 3080"/>
                  <a:gd name="T8" fmla="*/ 2503 w 3080"/>
                  <a:gd name="T9" fmla="*/ 2743 h 3080"/>
                  <a:gd name="T10" fmla="*/ 2616 w 3080"/>
                  <a:gd name="T11" fmla="*/ 2222 h 3080"/>
                  <a:gd name="T12" fmla="*/ 2703 w 3080"/>
                  <a:gd name="T13" fmla="*/ 2058 h 3080"/>
                  <a:gd name="T14" fmla="*/ 2787 w 3080"/>
                  <a:gd name="T15" fmla="*/ 1821 h 3080"/>
                  <a:gd name="T16" fmla="*/ 3080 w 3080"/>
                  <a:gd name="T17" fmla="*/ 1715 h 3080"/>
                  <a:gd name="T18" fmla="*/ 2784 w 3080"/>
                  <a:gd name="T19" fmla="*/ 1266 h 3080"/>
                  <a:gd name="T20" fmla="*/ 2725 w 3080"/>
                  <a:gd name="T21" fmla="*/ 1081 h 3080"/>
                  <a:gd name="T22" fmla="*/ 2619 w 3080"/>
                  <a:gd name="T23" fmla="*/ 854 h 3080"/>
                  <a:gd name="T24" fmla="*/ 2756 w 3080"/>
                  <a:gd name="T25" fmla="*/ 562 h 3080"/>
                  <a:gd name="T26" fmla="*/ 2221 w 3080"/>
                  <a:gd name="T27" fmla="*/ 464 h 3080"/>
                  <a:gd name="T28" fmla="*/ 2058 w 3080"/>
                  <a:gd name="T29" fmla="*/ 375 h 3080"/>
                  <a:gd name="T30" fmla="*/ 1820 w 3080"/>
                  <a:gd name="T31" fmla="*/ 293 h 3080"/>
                  <a:gd name="T32" fmla="*/ 1715 w 3080"/>
                  <a:gd name="T33" fmla="*/ 0 h 3080"/>
                  <a:gd name="T34" fmla="*/ 1265 w 3080"/>
                  <a:gd name="T35" fmla="*/ 309 h 3080"/>
                  <a:gd name="T36" fmla="*/ 1082 w 3080"/>
                  <a:gd name="T37" fmla="*/ 367 h 3080"/>
                  <a:gd name="T38" fmla="*/ 864 w 3080"/>
                  <a:gd name="T39" fmla="*/ 474 h 3080"/>
                  <a:gd name="T40" fmla="*/ 576 w 3080"/>
                  <a:gd name="T41" fmla="*/ 337 h 3080"/>
                  <a:gd name="T42" fmla="*/ 464 w 3080"/>
                  <a:gd name="T43" fmla="*/ 871 h 3080"/>
                  <a:gd name="T44" fmla="*/ 375 w 3080"/>
                  <a:gd name="T45" fmla="*/ 1036 h 3080"/>
                  <a:gd name="T46" fmla="*/ 293 w 3080"/>
                  <a:gd name="T47" fmla="*/ 1273 h 3080"/>
                  <a:gd name="T48" fmla="*/ 0 w 3080"/>
                  <a:gd name="T49" fmla="*/ 1378 h 3080"/>
                  <a:gd name="T50" fmla="*/ 295 w 3080"/>
                  <a:gd name="T51" fmla="*/ 1828 h 3080"/>
                  <a:gd name="T52" fmla="*/ 353 w 3080"/>
                  <a:gd name="T53" fmla="*/ 2012 h 3080"/>
                  <a:gd name="T54" fmla="*/ 461 w 3080"/>
                  <a:gd name="T55" fmla="*/ 2230 h 3080"/>
                  <a:gd name="T56" fmla="*/ 322 w 3080"/>
                  <a:gd name="T57" fmla="*/ 2517 h 3080"/>
                  <a:gd name="T58" fmla="*/ 857 w 3080"/>
                  <a:gd name="T59" fmla="*/ 2630 h 3080"/>
                  <a:gd name="T60" fmla="*/ 1021 w 3080"/>
                  <a:gd name="T61" fmla="*/ 2713 h 3080"/>
                  <a:gd name="T62" fmla="*/ 1258 w 3080"/>
                  <a:gd name="T63" fmla="*/ 2787 h 3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0" h="3080">
                    <a:moveTo>
                      <a:pt x="1321" y="2799"/>
                    </a:moveTo>
                    <a:lnTo>
                      <a:pt x="1364" y="3080"/>
                    </a:lnTo>
                    <a:lnTo>
                      <a:pt x="1786" y="3066"/>
                    </a:lnTo>
                    <a:lnTo>
                      <a:pt x="1814" y="2770"/>
                    </a:lnTo>
                    <a:lnTo>
                      <a:pt x="1876" y="2754"/>
                    </a:lnTo>
                    <a:lnTo>
                      <a:pt x="1998" y="2712"/>
                    </a:lnTo>
                    <a:lnTo>
                      <a:pt x="2110" y="2663"/>
                    </a:lnTo>
                    <a:lnTo>
                      <a:pt x="2215" y="2605"/>
                    </a:lnTo>
                    <a:lnTo>
                      <a:pt x="2263" y="2574"/>
                    </a:lnTo>
                    <a:lnTo>
                      <a:pt x="2503" y="2743"/>
                    </a:lnTo>
                    <a:lnTo>
                      <a:pt x="2798" y="2433"/>
                    </a:lnTo>
                    <a:lnTo>
                      <a:pt x="2616" y="2222"/>
                    </a:lnTo>
                    <a:lnTo>
                      <a:pt x="2646" y="2169"/>
                    </a:lnTo>
                    <a:lnTo>
                      <a:pt x="2703" y="2058"/>
                    </a:lnTo>
                    <a:lnTo>
                      <a:pt x="2751" y="1942"/>
                    </a:lnTo>
                    <a:lnTo>
                      <a:pt x="2787" y="1821"/>
                    </a:lnTo>
                    <a:lnTo>
                      <a:pt x="2798" y="1757"/>
                    </a:lnTo>
                    <a:lnTo>
                      <a:pt x="3080" y="1715"/>
                    </a:lnTo>
                    <a:lnTo>
                      <a:pt x="3065" y="1293"/>
                    </a:lnTo>
                    <a:lnTo>
                      <a:pt x="2784" y="1266"/>
                    </a:lnTo>
                    <a:lnTo>
                      <a:pt x="2768" y="1202"/>
                    </a:lnTo>
                    <a:lnTo>
                      <a:pt x="2725" y="1081"/>
                    </a:lnTo>
                    <a:lnTo>
                      <a:pt x="2676" y="965"/>
                    </a:lnTo>
                    <a:lnTo>
                      <a:pt x="2619" y="854"/>
                    </a:lnTo>
                    <a:lnTo>
                      <a:pt x="2587" y="801"/>
                    </a:lnTo>
                    <a:lnTo>
                      <a:pt x="2756" y="562"/>
                    </a:lnTo>
                    <a:lnTo>
                      <a:pt x="2447" y="280"/>
                    </a:lnTo>
                    <a:lnTo>
                      <a:pt x="2221" y="464"/>
                    </a:lnTo>
                    <a:lnTo>
                      <a:pt x="2168" y="432"/>
                    </a:lnTo>
                    <a:lnTo>
                      <a:pt x="2058" y="375"/>
                    </a:lnTo>
                    <a:lnTo>
                      <a:pt x="1942" y="328"/>
                    </a:lnTo>
                    <a:lnTo>
                      <a:pt x="1820" y="293"/>
                    </a:lnTo>
                    <a:lnTo>
                      <a:pt x="1757" y="280"/>
                    </a:lnTo>
                    <a:lnTo>
                      <a:pt x="1715" y="0"/>
                    </a:lnTo>
                    <a:lnTo>
                      <a:pt x="1293" y="13"/>
                    </a:lnTo>
                    <a:lnTo>
                      <a:pt x="1265" y="309"/>
                    </a:lnTo>
                    <a:lnTo>
                      <a:pt x="1202" y="326"/>
                    </a:lnTo>
                    <a:lnTo>
                      <a:pt x="1082" y="367"/>
                    </a:lnTo>
                    <a:lnTo>
                      <a:pt x="968" y="417"/>
                    </a:lnTo>
                    <a:lnTo>
                      <a:pt x="864" y="474"/>
                    </a:lnTo>
                    <a:lnTo>
                      <a:pt x="815" y="506"/>
                    </a:lnTo>
                    <a:lnTo>
                      <a:pt x="576" y="337"/>
                    </a:lnTo>
                    <a:lnTo>
                      <a:pt x="280" y="646"/>
                    </a:lnTo>
                    <a:lnTo>
                      <a:pt x="464" y="871"/>
                    </a:lnTo>
                    <a:lnTo>
                      <a:pt x="432" y="925"/>
                    </a:lnTo>
                    <a:lnTo>
                      <a:pt x="375" y="1036"/>
                    </a:lnTo>
                    <a:lnTo>
                      <a:pt x="328" y="1152"/>
                    </a:lnTo>
                    <a:lnTo>
                      <a:pt x="293" y="1273"/>
                    </a:lnTo>
                    <a:lnTo>
                      <a:pt x="280" y="1335"/>
                    </a:lnTo>
                    <a:lnTo>
                      <a:pt x="0" y="1378"/>
                    </a:lnTo>
                    <a:lnTo>
                      <a:pt x="13" y="1800"/>
                    </a:lnTo>
                    <a:lnTo>
                      <a:pt x="295" y="1828"/>
                    </a:lnTo>
                    <a:lnTo>
                      <a:pt x="311" y="1891"/>
                    </a:lnTo>
                    <a:lnTo>
                      <a:pt x="353" y="2012"/>
                    </a:lnTo>
                    <a:lnTo>
                      <a:pt x="403" y="2125"/>
                    </a:lnTo>
                    <a:lnTo>
                      <a:pt x="461" y="2230"/>
                    </a:lnTo>
                    <a:lnTo>
                      <a:pt x="491" y="2279"/>
                    </a:lnTo>
                    <a:lnTo>
                      <a:pt x="322" y="2517"/>
                    </a:lnTo>
                    <a:lnTo>
                      <a:pt x="633" y="2812"/>
                    </a:lnTo>
                    <a:lnTo>
                      <a:pt x="857" y="2630"/>
                    </a:lnTo>
                    <a:lnTo>
                      <a:pt x="910" y="2660"/>
                    </a:lnTo>
                    <a:lnTo>
                      <a:pt x="1021" y="2713"/>
                    </a:lnTo>
                    <a:lnTo>
                      <a:pt x="1137" y="2755"/>
                    </a:lnTo>
                    <a:lnTo>
                      <a:pt x="1258" y="2787"/>
                    </a:lnTo>
                    <a:lnTo>
                      <a:pt x="1321" y="27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54"/>
              <p:cNvSpPr>
                <a:spLocks/>
              </p:cNvSpPr>
              <p:nvPr/>
            </p:nvSpPr>
            <p:spPr bwMode="auto">
              <a:xfrm>
                <a:off x="5278" y="3097"/>
                <a:ext cx="206" cy="206"/>
              </a:xfrm>
              <a:custGeom>
                <a:avLst/>
                <a:gdLst>
                  <a:gd name="T0" fmla="*/ 1192 w 1237"/>
                  <a:gd name="T1" fmla="*/ 385 h 1237"/>
                  <a:gd name="T2" fmla="*/ 1134 w 1237"/>
                  <a:gd name="T3" fmla="*/ 275 h 1237"/>
                  <a:gd name="T4" fmla="*/ 1057 w 1237"/>
                  <a:gd name="T5" fmla="*/ 181 h 1237"/>
                  <a:gd name="T6" fmla="*/ 965 w 1237"/>
                  <a:gd name="T7" fmla="*/ 105 h 1237"/>
                  <a:gd name="T8" fmla="*/ 860 w 1237"/>
                  <a:gd name="T9" fmla="*/ 49 h 1237"/>
                  <a:gd name="T10" fmla="*/ 747 w 1237"/>
                  <a:gd name="T11" fmla="*/ 13 h 1237"/>
                  <a:gd name="T12" fmla="*/ 628 w 1237"/>
                  <a:gd name="T13" fmla="*/ 0 h 1237"/>
                  <a:gd name="T14" fmla="*/ 506 w 1237"/>
                  <a:gd name="T15" fmla="*/ 10 h 1237"/>
                  <a:gd name="T16" fmla="*/ 414 w 1237"/>
                  <a:gd name="T17" fmla="*/ 35 h 1237"/>
                  <a:gd name="T18" fmla="*/ 328 w 1237"/>
                  <a:gd name="T19" fmla="*/ 72 h 1237"/>
                  <a:gd name="T20" fmla="*/ 225 w 1237"/>
                  <a:gd name="T21" fmla="*/ 140 h 1237"/>
                  <a:gd name="T22" fmla="*/ 141 w 1237"/>
                  <a:gd name="T23" fmla="*/ 224 h 1237"/>
                  <a:gd name="T24" fmla="*/ 74 w 1237"/>
                  <a:gd name="T25" fmla="*/ 324 h 1237"/>
                  <a:gd name="T26" fmla="*/ 28 w 1237"/>
                  <a:gd name="T27" fmla="*/ 432 h 1237"/>
                  <a:gd name="T28" fmla="*/ 4 w 1237"/>
                  <a:gd name="T29" fmla="*/ 549 h 1237"/>
                  <a:gd name="T30" fmla="*/ 2 w 1237"/>
                  <a:gd name="T31" fmla="*/ 670 h 1237"/>
                  <a:gd name="T32" fmla="*/ 25 w 1237"/>
                  <a:gd name="T33" fmla="*/ 792 h 1237"/>
                  <a:gd name="T34" fmla="*/ 46 w 1237"/>
                  <a:gd name="T35" fmla="*/ 852 h 1237"/>
                  <a:gd name="T36" fmla="*/ 104 w 1237"/>
                  <a:gd name="T37" fmla="*/ 963 h 1237"/>
                  <a:gd name="T38" fmla="*/ 180 w 1237"/>
                  <a:gd name="T39" fmla="*/ 1056 h 1237"/>
                  <a:gd name="T40" fmla="*/ 272 w 1237"/>
                  <a:gd name="T41" fmla="*/ 1132 h 1237"/>
                  <a:gd name="T42" fmla="*/ 376 w 1237"/>
                  <a:gd name="T43" fmla="*/ 1189 h 1237"/>
                  <a:gd name="T44" fmla="*/ 490 w 1237"/>
                  <a:gd name="T45" fmla="*/ 1225 h 1237"/>
                  <a:gd name="T46" fmla="*/ 609 w 1237"/>
                  <a:gd name="T47" fmla="*/ 1237 h 1237"/>
                  <a:gd name="T48" fmla="*/ 731 w 1237"/>
                  <a:gd name="T49" fmla="*/ 1227 h 1237"/>
                  <a:gd name="T50" fmla="*/ 822 w 1237"/>
                  <a:gd name="T51" fmla="*/ 1202 h 1237"/>
                  <a:gd name="T52" fmla="*/ 909 w 1237"/>
                  <a:gd name="T53" fmla="*/ 1164 h 1237"/>
                  <a:gd name="T54" fmla="*/ 1011 w 1237"/>
                  <a:gd name="T55" fmla="*/ 1097 h 1237"/>
                  <a:gd name="T56" fmla="*/ 1097 w 1237"/>
                  <a:gd name="T57" fmla="*/ 1013 h 1237"/>
                  <a:gd name="T58" fmla="*/ 1162 w 1237"/>
                  <a:gd name="T59" fmla="*/ 914 h 1237"/>
                  <a:gd name="T60" fmla="*/ 1208 w 1237"/>
                  <a:gd name="T61" fmla="*/ 805 h 1237"/>
                  <a:gd name="T62" fmla="*/ 1234 w 1237"/>
                  <a:gd name="T63" fmla="*/ 689 h 1237"/>
                  <a:gd name="T64" fmla="*/ 1235 w 1237"/>
                  <a:gd name="T65" fmla="*/ 567 h 1237"/>
                  <a:gd name="T66" fmla="*/ 1212 w 1237"/>
                  <a:gd name="T67" fmla="*/ 445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7" h="1237">
                    <a:moveTo>
                      <a:pt x="1202" y="414"/>
                    </a:moveTo>
                    <a:lnTo>
                      <a:pt x="1192" y="385"/>
                    </a:lnTo>
                    <a:lnTo>
                      <a:pt x="1164" y="328"/>
                    </a:lnTo>
                    <a:lnTo>
                      <a:pt x="1134" y="275"/>
                    </a:lnTo>
                    <a:lnTo>
                      <a:pt x="1097" y="225"/>
                    </a:lnTo>
                    <a:lnTo>
                      <a:pt x="1057" y="181"/>
                    </a:lnTo>
                    <a:lnTo>
                      <a:pt x="1012" y="141"/>
                    </a:lnTo>
                    <a:lnTo>
                      <a:pt x="965" y="105"/>
                    </a:lnTo>
                    <a:lnTo>
                      <a:pt x="914" y="75"/>
                    </a:lnTo>
                    <a:lnTo>
                      <a:pt x="860" y="49"/>
                    </a:lnTo>
                    <a:lnTo>
                      <a:pt x="804" y="28"/>
                    </a:lnTo>
                    <a:lnTo>
                      <a:pt x="747" y="13"/>
                    </a:lnTo>
                    <a:lnTo>
                      <a:pt x="688" y="4"/>
                    </a:lnTo>
                    <a:lnTo>
                      <a:pt x="628" y="0"/>
                    </a:lnTo>
                    <a:lnTo>
                      <a:pt x="567" y="2"/>
                    </a:lnTo>
                    <a:lnTo>
                      <a:pt x="506" y="10"/>
                    </a:lnTo>
                    <a:lnTo>
                      <a:pt x="445" y="25"/>
                    </a:lnTo>
                    <a:lnTo>
                      <a:pt x="414" y="35"/>
                    </a:lnTo>
                    <a:lnTo>
                      <a:pt x="385" y="46"/>
                    </a:lnTo>
                    <a:lnTo>
                      <a:pt x="328" y="72"/>
                    </a:lnTo>
                    <a:lnTo>
                      <a:pt x="275" y="104"/>
                    </a:lnTo>
                    <a:lnTo>
                      <a:pt x="225" y="140"/>
                    </a:lnTo>
                    <a:lnTo>
                      <a:pt x="181" y="180"/>
                    </a:lnTo>
                    <a:lnTo>
                      <a:pt x="141" y="224"/>
                    </a:lnTo>
                    <a:lnTo>
                      <a:pt x="105" y="272"/>
                    </a:lnTo>
                    <a:lnTo>
                      <a:pt x="74" y="324"/>
                    </a:lnTo>
                    <a:lnTo>
                      <a:pt x="49" y="376"/>
                    </a:lnTo>
                    <a:lnTo>
                      <a:pt x="28" y="432"/>
                    </a:lnTo>
                    <a:lnTo>
                      <a:pt x="13" y="490"/>
                    </a:lnTo>
                    <a:lnTo>
                      <a:pt x="4" y="549"/>
                    </a:lnTo>
                    <a:lnTo>
                      <a:pt x="0" y="610"/>
                    </a:lnTo>
                    <a:lnTo>
                      <a:pt x="2" y="670"/>
                    </a:lnTo>
                    <a:lnTo>
                      <a:pt x="10" y="731"/>
                    </a:lnTo>
                    <a:lnTo>
                      <a:pt x="25" y="792"/>
                    </a:lnTo>
                    <a:lnTo>
                      <a:pt x="34" y="823"/>
                    </a:lnTo>
                    <a:lnTo>
                      <a:pt x="46" y="852"/>
                    </a:lnTo>
                    <a:lnTo>
                      <a:pt x="72" y="909"/>
                    </a:lnTo>
                    <a:lnTo>
                      <a:pt x="104" y="963"/>
                    </a:lnTo>
                    <a:lnTo>
                      <a:pt x="140" y="1011"/>
                    </a:lnTo>
                    <a:lnTo>
                      <a:pt x="180" y="1056"/>
                    </a:lnTo>
                    <a:lnTo>
                      <a:pt x="224" y="1097"/>
                    </a:lnTo>
                    <a:lnTo>
                      <a:pt x="272" y="1132"/>
                    </a:lnTo>
                    <a:lnTo>
                      <a:pt x="323" y="1162"/>
                    </a:lnTo>
                    <a:lnTo>
                      <a:pt x="376" y="1189"/>
                    </a:lnTo>
                    <a:lnTo>
                      <a:pt x="432" y="1209"/>
                    </a:lnTo>
                    <a:lnTo>
                      <a:pt x="490" y="1225"/>
                    </a:lnTo>
                    <a:lnTo>
                      <a:pt x="549" y="1234"/>
                    </a:lnTo>
                    <a:lnTo>
                      <a:pt x="609" y="1237"/>
                    </a:lnTo>
                    <a:lnTo>
                      <a:pt x="669" y="1235"/>
                    </a:lnTo>
                    <a:lnTo>
                      <a:pt x="731" y="1227"/>
                    </a:lnTo>
                    <a:lnTo>
                      <a:pt x="792" y="1212"/>
                    </a:lnTo>
                    <a:lnTo>
                      <a:pt x="822" y="1202"/>
                    </a:lnTo>
                    <a:lnTo>
                      <a:pt x="852" y="1192"/>
                    </a:lnTo>
                    <a:lnTo>
                      <a:pt x="909" y="1164"/>
                    </a:lnTo>
                    <a:lnTo>
                      <a:pt x="963" y="1134"/>
                    </a:lnTo>
                    <a:lnTo>
                      <a:pt x="1011" y="1097"/>
                    </a:lnTo>
                    <a:lnTo>
                      <a:pt x="1055" y="1057"/>
                    </a:lnTo>
                    <a:lnTo>
                      <a:pt x="1097" y="1013"/>
                    </a:lnTo>
                    <a:lnTo>
                      <a:pt x="1131" y="965"/>
                    </a:lnTo>
                    <a:lnTo>
                      <a:pt x="1162" y="914"/>
                    </a:lnTo>
                    <a:lnTo>
                      <a:pt x="1188" y="861"/>
                    </a:lnTo>
                    <a:lnTo>
                      <a:pt x="1208" y="805"/>
                    </a:lnTo>
                    <a:lnTo>
                      <a:pt x="1224" y="748"/>
                    </a:lnTo>
                    <a:lnTo>
                      <a:pt x="1234" y="689"/>
                    </a:lnTo>
                    <a:lnTo>
                      <a:pt x="1237" y="629"/>
                    </a:lnTo>
                    <a:lnTo>
                      <a:pt x="1235" y="567"/>
                    </a:lnTo>
                    <a:lnTo>
                      <a:pt x="1226" y="506"/>
                    </a:lnTo>
                    <a:lnTo>
                      <a:pt x="1212" y="445"/>
                    </a:lnTo>
                    <a:lnTo>
                      <a:pt x="1202" y="414"/>
                    </a:lnTo>
                    <a:close/>
                  </a:path>
                </a:pathLst>
              </a:custGeom>
              <a:solidFill>
                <a:srgbClr val="FE83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55"/>
              <p:cNvSpPr>
                <a:spLocks noEditPoints="1"/>
              </p:cNvSpPr>
              <p:nvPr/>
            </p:nvSpPr>
            <p:spPr bwMode="auto">
              <a:xfrm>
                <a:off x="5253" y="3074"/>
                <a:ext cx="253" cy="253"/>
              </a:xfrm>
              <a:custGeom>
                <a:avLst/>
                <a:gdLst>
                  <a:gd name="T0" fmla="*/ 719 w 1523"/>
                  <a:gd name="T1" fmla="*/ 284 h 1519"/>
                  <a:gd name="T2" fmla="*/ 606 w 1523"/>
                  <a:gd name="T3" fmla="*/ 310 h 1519"/>
                  <a:gd name="T4" fmla="*/ 539 w 1523"/>
                  <a:gd name="T5" fmla="*/ 338 h 1519"/>
                  <a:gd name="T6" fmla="*/ 408 w 1523"/>
                  <a:gd name="T7" fmla="*/ 439 h 1519"/>
                  <a:gd name="T8" fmla="*/ 314 w 1523"/>
                  <a:gd name="T9" fmla="*/ 596 h 1519"/>
                  <a:gd name="T10" fmla="*/ 285 w 1523"/>
                  <a:gd name="T11" fmla="*/ 777 h 1519"/>
                  <a:gd name="T12" fmla="*/ 311 w 1523"/>
                  <a:gd name="T13" fmla="*/ 914 h 1519"/>
                  <a:gd name="T14" fmla="*/ 362 w 1523"/>
                  <a:gd name="T15" fmla="*/ 1018 h 1519"/>
                  <a:gd name="T16" fmla="*/ 460 w 1523"/>
                  <a:gd name="T17" fmla="*/ 1129 h 1519"/>
                  <a:gd name="T18" fmla="*/ 584 w 1523"/>
                  <a:gd name="T19" fmla="*/ 1204 h 1519"/>
                  <a:gd name="T20" fmla="*/ 724 w 1523"/>
                  <a:gd name="T21" fmla="*/ 1237 h 1519"/>
                  <a:gd name="T22" fmla="*/ 804 w 1523"/>
                  <a:gd name="T23" fmla="*/ 1236 h 1519"/>
                  <a:gd name="T24" fmla="*/ 916 w 1523"/>
                  <a:gd name="T25" fmla="*/ 1210 h 1519"/>
                  <a:gd name="T26" fmla="*/ 984 w 1523"/>
                  <a:gd name="T27" fmla="*/ 1181 h 1519"/>
                  <a:gd name="T28" fmla="*/ 1115 w 1523"/>
                  <a:gd name="T29" fmla="*/ 1081 h 1519"/>
                  <a:gd name="T30" fmla="*/ 1209 w 1523"/>
                  <a:gd name="T31" fmla="*/ 923 h 1519"/>
                  <a:gd name="T32" fmla="*/ 1238 w 1523"/>
                  <a:gd name="T33" fmla="*/ 742 h 1519"/>
                  <a:gd name="T34" fmla="*/ 1212 w 1523"/>
                  <a:gd name="T35" fmla="*/ 605 h 1519"/>
                  <a:gd name="T36" fmla="*/ 1162 w 1523"/>
                  <a:gd name="T37" fmla="*/ 502 h 1519"/>
                  <a:gd name="T38" fmla="*/ 1067 w 1523"/>
                  <a:gd name="T39" fmla="*/ 391 h 1519"/>
                  <a:gd name="T40" fmla="*/ 945 w 1523"/>
                  <a:gd name="T41" fmla="*/ 316 h 1519"/>
                  <a:gd name="T42" fmla="*/ 800 w 1523"/>
                  <a:gd name="T43" fmla="*/ 282 h 1519"/>
                  <a:gd name="T44" fmla="*/ 761 w 1523"/>
                  <a:gd name="T45" fmla="*/ 1519 h 1519"/>
                  <a:gd name="T46" fmla="*/ 701 w 1523"/>
                  <a:gd name="T47" fmla="*/ 1518 h 1519"/>
                  <a:gd name="T48" fmla="*/ 474 w 1523"/>
                  <a:gd name="T49" fmla="*/ 1465 h 1519"/>
                  <a:gd name="T50" fmla="*/ 277 w 1523"/>
                  <a:gd name="T51" fmla="*/ 1348 h 1519"/>
                  <a:gd name="T52" fmla="*/ 124 w 1523"/>
                  <a:gd name="T53" fmla="*/ 1175 h 1519"/>
                  <a:gd name="T54" fmla="*/ 44 w 1523"/>
                  <a:gd name="T55" fmla="*/ 1013 h 1519"/>
                  <a:gd name="T56" fmla="*/ 13 w 1523"/>
                  <a:gd name="T57" fmla="*/ 902 h 1519"/>
                  <a:gd name="T58" fmla="*/ 0 w 1523"/>
                  <a:gd name="T59" fmla="*/ 752 h 1519"/>
                  <a:gd name="T60" fmla="*/ 17 w 1523"/>
                  <a:gd name="T61" fmla="*/ 605 h 1519"/>
                  <a:gd name="T62" fmla="*/ 60 w 1523"/>
                  <a:gd name="T63" fmla="*/ 466 h 1519"/>
                  <a:gd name="T64" fmla="*/ 130 w 1523"/>
                  <a:gd name="T65" fmla="*/ 337 h 1519"/>
                  <a:gd name="T66" fmla="*/ 222 w 1523"/>
                  <a:gd name="T67" fmla="*/ 223 h 1519"/>
                  <a:gd name="T68" fmla="*/ 337 w 1523"/>
                  <a:gd name="T69" fmla="*/ 128 h 1519"/>
                  <a:gd name="T70" fmla="*/ 471 w 1523"/>
                  <a:gd name="T71" fmla="*/ 56 h 1519"/>
                  <a:gd name="T72" fmla="*/ 540 w 1523"/>
                  <a:gd name="T73" fmla="*/ 32 h 1519"/>
                  <a:gd name="T74" fmla="*/ 666 w 1523"/>
                  <a:gd name="T75" fmla="*/ 6 h 1519"/>
                  <a:gd name="T76" fmla="*/ 761 w 1523"/>
                  <a:gd name="T77" fmla="*/ 0 h 1519"/>
                  <a:gd name="T78" fmla="*/ 939 w 1523"/>
                  <a:gd name="T79" fmla="*/ 20 h 1519"/>
                  <a:gd name="T80" fmla="*/ 1152 w 1523"/>
                  <a:gd name="T81" fmla="*/ 105 h 1519"/>
                  <a:gd name="T82" fmla="*/ 1328 w 1523"/>
                  <a:gd name="T83" fmla="*/ 252 h 1519"/>
                  <a:gd name="T84" fmla="*/ 1457 w 1523"/>
                  <a:gd name="T85" fmla="*/ 449 h 1519"/>
                  <a:gd name="T86" fmla="*/ 1491 w 1523"/>
                  <a:gd name="T87" fmla="*/ 543 h 1519"/>
                  <a:gd name="T88" fmla="*/ 1520 w 1523"/>
                  <a:gd name="T89" fmla="*/ 693 h 1519"/>
                  <a:gd name="T90" fmla="*/ 1518 w 1523"/>
                  <a:gd name="T91" fmla="*/ 842 h 1519"/>
                  <a:gd name="T92" fmla="*/ 1487 w 1523"/>
                  <a:gd name="T93" fmla="*/ 985 h 1519"/>
                  <a:gd name="T94" fmla="*/ 1431 w 1523"/>
                  <a:gd name="T95" fmla="*/ 1119 h 1519"/>
                  <a:gd name="T96" fmla="*/ 1349 w 1523"/>
                  <a:gd name="T97" fmla="*/ 1241 h 1519"/>
                  <a:gd name="T98" fmla="*/ 1246 w 1523"/>
                  <a:gd name="T99" fmla="*/ 1346 h 1519"/>
                  <a:gd name="T100" fmla="*/ 1120 w 1523"/>
                  <a:gd name="T101" fmla="*/ 1430 h 1519"/>
                  <a:gd name="T102" fmla="*/ 1015 w 1523"/>
                  <a:gd name="T103" fmla="*/ 1477 h 1519"/>
                  <a:gd name="T104" fmla="*/ 920 w 1523"/>
                  <a:gd name="T105" fmla="*/ 1503 h 1519"/>
                  <a:gd name="T106" fmla="*/ 793 w 1523"/>
                  <a:gd name="T107" fmla="*/ 1519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3" h="1519">
                    <a:moveTo>
                      <a:pt x="761" y="281"/>
                    </a:moveTo>
                    <a:lnTo>
                      <a:pt x="719" y="284"/>
                    </a:lnTo>
                    <a:lnTo>
                      <a:pt x="640" y="299"/>
                    </a:lnTo>
                    <a:lnTo>
                      <a:pt x="606" y="310"/>
                    </a:lnTo>
                    <a:lnTo>
                      <a:pt x="583" y="318"/>
                    </a:lnTo>
                    <a:lnTo>
                      <a:pt x="539" y="338"/>
                    </a:lnTo>
                    <a:lnTo>
                      <a:pt x="478" y="375"/>
                    </a:lnTo>
                    <a:lnTo>
                      <a:pt x="408" y="439"/>
                    </a:lnTo>
                    <a:lnTo>
                      <a:pt x="353" y="514"/>
                    </a:lnTo>
                    <a:lnTo>
                      <a:pt x="314" y="596"/>
                    </a:lnTo>
                    <a:lnTo>
                      <a:pt x="291" y="685"/>
                    </a:lnTo>
                    <a:lnTo>
                      <a:pt x="285" y="777"/>
                    </a:lnTo>
                    <a:lnTo>
                      <a:pt x="297" y="869"/>
                    </a:lnTo>
                    <a:lnTo>
                      <a:pt x="311" y="914"/>
                    </a:lnTo>
                    <a:lnTo>
                      <a:pt x="326" y="950"/>
                    </a:lnTo>
                    <a:lnTo>
                      <a:pt x="362" y="1018"/>
                    </a:lnTo>
                    <a:lnTo>
                      <a:pt x="407" y="1077"/>
                    </a:lnTo>
                    <a:lnTo>
                      <a:pt x="460" y="1129"/>
                    </a:lnTo>
                    <a:lnTo>
                      <a:pt x="519" y="1171"/>
                    </a:lnTo>
                    <a:lnTo>
                      <a:pt x="584" y="1204"/>
                    </a:lnTo>
                    <a:lnTo>
                      <a:pt x="653" y="1226"/>
                    </a:lnTo>
                    <a:lnTo>
                      <a:pt x="724" y="1237"/>
                    </a:lnTo>
                    <a:lnTo>
                      <a:pt x="761" y="1238"/>
                    </a:lnTo>
                    <a:lnTo>
                      <a:pt x="804" y="1236"/>
                    </a:lnTo>
                    <a:lnTo>
                      <a:pt x="883" y="1220"/>
                    </a:lnTo>
                    <a:lnTo>
                      <a:pt x="916" y="1210"/>
                    </a:lnTo>
                    <a:lnTo>
                      <a:pt x="940" y="1201"/>
                    </a:lnTo>
                    <a:lnTo>
                      <a:pt x="984" y="1181"/>
                    </a:lnTo>
                    <a:lnTo>
                      <a:pt x="1045" y="1143"/>
                    </a:lnTo>
                    <a:lnTo>
                      <a:pt x="1115" y="1081"/>
                    </a:lnTo>
                    <a:lnTo>
                      <a:pt x="1170" y="1006"/>
                    </a:lnTo>
                    <a:lnTo>
                      <a:pt x="1209" y="923"/>
                    </a:lnTo>
                    <a:lnTo>
                      <a:pt x="1232" y="834"/>
                    </a:lnTo>
                    <a:lnTo>
                      <a:pt x="1238" y="742"/>
                    </a:lnTo>
                    <a:lnTo>
                      <a:pt x="1226" y="650"/>
                    </a:lnTo>
                    <a:lnTo>
                      <a:pt x="1212" y="605"/>
                    </a:lnTo>
                    <a:lnTo>
                      <a:pt x="1197" y="568"/>
                    </a:lnTo>
                    <a:lnTo>
                      <a:pt x="1162" y="502"/>
                    </a:lnTo>
                    <a:lnTo>
                      <a:pt x="1119" y="443"/>
                    </a:lnTo>
                    <a:lnTo>
                      <a:pt x="1067" y="391"/>
                    </a:lnTo>
                    <a:lnTo>
                      <a:pt x="1009" y="349"/>
                    </a:lnTo>
                    <a:lnTo>
                      <a:pt x="945" y="316"/>
                    </a:lnTo>
                    <a:lnTo>
                      <a:pt x="875" y="294"/>
                    </a:lnTo>
                    <a:lnTo>
                      <a:pt x="800" y="282"/>
                    </a:lnTo>
                    <a:lnTo>
                      <a:pt x="761" y="281"/>
                    </a:lnTo>
                    <a:close/>
                    <a:moveTo>
                      <a:pt x="761" y="1519"/>
                    </a:moveTo>
                    <a:lnTo>
                      <a:pt x="761" y="1519"/>
                    </a:lnTo>
                    <a:lnTo>
                      <a:pt x="701" y="1518"/>
                    </a:lnTo>
                    <a:lnTo>
                      <a:pt x="584" y="1500"/>
                    </a:lnTo>
                    <a:lnTo>
                      <a:pt x="474" y="1465"/>
                    </a:lnTo>
                    <a:lnTo>
                      <a:pt x="371" y="1413"/>
                    </a:lnTo>
                    <a:lnTo>
                      <a:pt x="277" y="1348"/>
                    </a:lnTo>
                    <a:lnTo>
                      <a:pt x="195" y="1268"/>
                    </a:lnTo>
                    <a:lnTo>
                      <a:pt x="124" y="1175"/>
                    </a:lnTo>
                    <a:lnTo>
                      <a:pt x="66" y="1071"/>
                    </a:lnTo>
                    <a:lnTo>
                      <a:pt x="44" y="1013"/>
                    </a:lnTo>
                    <a:lnTo>
                      <a:pt x="31" y="976"/>
                    </a:lnTo>
                    <a:lnTo>
                      <a:pt x="13" y="902"/>
                    </a:lnTo>
                    <a:lnTo>
                      <a:pt x="3" y="827"/>
                    </a:lnTo>
                    <a:lnTo>
                      <a:pt x="0" y="752"/>
                    </a:lnTo>
                    <a:lnTo>
                      <a:pt x="5" y="678"/>
                    </a:lnTo>
                    <a:lnTo>
                      <a:pt x="17" y="605"/>
                    </a:lnTo>
                    <a:lnTo>
                      <a:pt x="36" y="535"/>
                    </a:lnTo>
                    <a:lnTo>
                      <a:pt x="60" y="466"/>
                    </a:lnTo>
                    <a:lnTo>
                      <a:pt x="92" y="400"/>
                    </a:lnTo>
                    <a:lnTo>
                      <a:pt x="130" y="337"/>
                    </a:lnTo>
                    <a:lnTo>
                      <a:pt x="174" y="278"/>
                    </a:lnTo>
                    <a:lnTo>
                      <a:pt x="222" y="223"/>
                    </a:lnTo>
                    <a:lnTo>
                      <a:pt x="277" y="173"/>
                    </a:lnTo>
                    <a:lnTo>
                      <a:pt x="337" y="128"/>
                    </a:lnTo>
                    <a:lnTo>
                      <a:pt x="403" y="89"/>
                    </a:lnTo>
                    <a:lnTo>
                      <a:pt x="471" y="56"/>
                    </a:lnTo>
                    <a:lnTo>
                      <a:pt x="508" y="42"/>
                    </a:lnTo>
                    <a:lnTo>
                      <a:pt x="540" y="32"/>
                    </a:lnTo>
                    <a:lnTo>
                      <a:pt x="603" y="17"/>
                    </a:lnTo>
                    <a:lnTo>
                      <a:pt x="666" y="6"/>
                    </a:lnTo>
                    <a:lnTo>
                      <a:pt x="730" y="1"/>
                    </a:lnTo>
                    <a:lnTo>
                      <a:pt x="761" y="0"/>
                    </a:lnTo>
                    <a:lnTo>
                      <a:pt x="821" y="2"/>
                    </a:lnTo>
                    <a:lnTo>
                      <a:pt x="939" y="20"/>
                    </a:lnTo>
                    <a:lnTo>
                      <a:pt x="1048" y="55"/>
                    </a:lnTo>
                    <a:lnTo>
                      <a:pt x="1152" y="105"/>
                    </a:lnTo>
                    <a:lnTo>
                      <a:pt x="1246" y="172"/>
                    </a:lnTo>
                    <a:lnTo>
                      <a:pt x="1328" y="252"/>
                    </a:lnTo>
                    <a:lnTo>
                      <a:pt x="1398" y="345"/>
                    </a:lnTo>
                    <a:lnTo>
                      <a:pt x="1457" y="449"/>
                    </a:lnTo>
                    <a:lnTo>
                      <a:pt x="1479" y="506"/>
                    </a:lnTo>
                    <a:lnTo>
                      <a:pt x="1491" y="543"/>
                    </a:lnTo>
                    <a:lnTo>
                      <a:pt x="1509" y="618"/>
                    </a:lnTo>
                    <a:lnTo>
                      <a:pt x="1520" y="693"/>
                    </a:lnTo>
                    <a:lnTo>
                      <a:pt x="1523" y="768"/>
                    </a:lnTo>
                    <a:lnTo>
                      <a:pt x="1518" y="842"/>
                    </a:lnTo>
                    <a:lnTo>
                      <a:pt x="1506" y="914"/>
                    </a:lnTo>
                    <a:lnTo>
                      <a:pt x="1487" y="985"/>
                    </a:lnTo>
                    <a:lnTo>
                      <a:pt x="1463" y="1054"/>
                    </a:lnTo>
                    <a:lnTo>
                      <a:pt x="1431" y="1119"/>
                    </a:lnTo>
                    <a:lnTo>
                      <a:pt x="1393" y="1182"/>
                    </a:lnTo>
                    <a:lnTo>
                      <a:pt x="1349" y="1241"/>
                    </a:lnTo>
                    <a:lnTo>
                      <a:pt x="1300" y="1296"/>
                    </a:lnTo>
                    <a:lnTo>
                      <a:pt x="1246" y="1346"/>
                    </a:lnTo>
                    <a:lnTo>
                      <a:pt x="1185" y="1391"/>
                    </a:lnTo>
                    <a:lnTo>
                      <a:pt x="1120" y="1430"/>
                    </a:lnTo>
                    <a:lnTo>
                      <a:pt x="1051" y="1463"/>
                    </a:lnTo>
                    <a:lnTo>
                      <a:pt x="1015" y="1477"/>
                    </a:lnTo>
                    <a:lnTo>
                      <a:pt x="983" y="1487"/>
                    </a:lnTo>
                    <a:lnTo>
                      <a:pt x="920" y="1503"/>
                    </a:lnTo>
                    <a:lnTo>
                      <a:pt x="856" y="1514"/>
                    </a:lnTo>
                    <a:lnTo>
                      <a:pt x="793" y="1519"/>
                    </a:lnTo>
                    <a:lnTo>
                      <a:pt x="761" y="151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9" name="그룹 98"/>
          <p:cNvGrpSpPr/>
          <p:nvPr/>
        </p:nvGrpSpPr>
        <p:grpSpPr>
          <a:xfrm>
            <a:off x="4489497" y="2130946"/>
            <a:ext cx="1391189" cy="1391189"/>
            <a:chOff x="2683058" y="4740182"/>
            <a:chExt cx="834663" cy="834663"/>
          </a:xfrm>
        </p:grpSpPr>
        <p:sp>
          <p:nvSpPr>
            <p:cNvPr id="100" name="타원 99"/>
            <p:cNvSpPr/>
            <p:nvPr/>
          </p:nvSpPr>
          <p:spPr>
            <a:xfrm>
              <a:off x="2683058" y="4740182"/>
              <a:ext cx="834663" cy="834663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grpSp>
          <p:nvGrpSpPr>
            <p:cNvPr id="101" name="Group 80"/>
            <p:cNvGrpSpPr>
              <a:grpSpLocks noChangeAspect="1"/>
            </p:cNvGrpSpPr>
            <p:nvPr/>
          </p:nvGrpSpPr>
          <p:grpSpPr bwMode="auto">
            <a:xfrm>
              <a:off x="2929927" y="4958464"/>
              <a:ext cx="387155" cy="387514"/>
              <a:chOff x="6271" y="3239"/>
              <a:chExt cx="1080" cy="1081"/>
            </a:xfrm>
          </p:grpSpPr>
          <p:sp>
            <p:nvSpPr>
              <p:cNvPr id="102" name="Freeform 81"/>
              <p:cNvSpPr>
                <a:spLocks/>
              </p:cNvSpPr>
              <p:nvPr/>
            </p:nvSpPr>
            <p:spPr bwMode="auto">
              <a:xfrm>
                <a:off x="7042" y="4033"/>
                <a:ext cx="252" cy="247"/>
              </a:xfrm>
              <a:custGeom>
                <a:avLst/>
                <a:gdLst>
                  <a:gd name="T0" fmla="*/ 2012 w 2012"/>
                  <a:gd name="T1" fmla="*/ 1973 h 1973"/>
                  <a:gd name="T2" fmla="*/ 662 w 2012"/>
                  <a:gd name="T3" fmla="*/ 1973 h 1973"/>
                  <a:gd name="T4" fmla="*/ 628 w 2012"/>
                  <a:gd name="T5" fmla="*/ 1973 h 1973"/>
                  <a:gd name="T6" fmla="*/ 561 w 2012"/>
                  <a:gd name="T7" fmla="*/ 1966 h 1973"/>
                  <a:gd name="T8" fmla="*/ 497 w 2012"/>
                  <a:gd name="T9" fmla="*/ 1952 h 1973"/>
                  <a:gd name="T10" fmla="*/ 435 w 2012"/>
                  <a:gd name="T11" fmla="*/ 1933 h 1973"/>
                  <a:gd name="T12" fmla="*/ 376 w 2012"/>
                  <a:gd name="T13" fmla="*/ 1908 h 1973"/>
                  <a:gd name="T14" fmla="*/ 319 w 2012"/>
                  <a:gd name="T15" fmla="*/ 1877 h 1973"/>
                  <a:gd name="T16" fmla="*/ 266 w 2012"/>
                  <a:gd name="T17" fmla="*/ 1841 h 1973"/>
                  <a:gd name="T18" fmla="*/ 218 w 2012"/>
                  <a:gd name="T19" fmla="*/ 1801 h 1973"/>
                  <a:gd name="T20" fmla="*/ 172 w 2012"/>
                  <a:gd name="T21" fmla="*/ 1756 h 1973"/>
                  <a:gd name="T22" fmla="*/ 132 w 2012"/>
                  <a:gd name="T23" fmla="*/ 1707 h 1973"/>
                  <a:gd name="T24" fmla="*/ 96 w 2012"/>
                  <a:gd name="T25" fmla="*/ 1654 h 1973"/>
                  <a:gd name="T26" fmla="*/ 66 w 2012"/>
                  <a:gd name="T27" fmla="*/ 1598 h 1973"/>
                  <a:gd name="T28" fmla="*/ 41 w 2012"/>
                  <a:gd name="T29" fmla="*/ 1538 h 1973"/>
                  <a:gd name="T30" fmla="*/ 21 w 2012"/>
                  <a:gd name="T31" fmla="*/ 1476 h 1973"/>
                  <a:gd name="T32" fmla="*/ 8 w 2012"/>
                  <a:gd name="T33" fmla="*/ 1411 h 1973"/>
                  <a:gd name="T34" fmla="*/ 1 w 2012"/>
                  <a:gd name="T35" fmla="*/ 1345 h 1973"/>
                  <a:gd name="T36" fmla="*/ 0 w 2012"/>
                  <a:gd name="T37" fmla="*/ 1311 h 1973"/>
                  <a:gd name="T38" fmla="*/ 0 w 2012"/>
                  <a:gd name="T39" fmla="*/ 0 h 1973"/>
                  <a:gd name="T40" fmla="*/ 271 w 2012"/>
                  <a:gd name="T41" fmla="*/ 0 h 1973"/>
                  <a:gd name="T42" fmla="*/ 271 w 2012"/>
                  <a:gd name="T43" fmla="*/ 1311 h 1973"/>
                  <a:gd name="T44" fmla="*/ 272 w 2012"/>
                  <a:gd name="T45" fmla="*/ 1351 h 1973"/>
                  <a:gd name="T46" fmla="*/ 288 w 2012"/>
                  <a:gd name="T47" fmla="*/ 1427 h 1973"/>
                  <a:gd name="T48" fmla="*/ 317 w 2012"/>
                  <a:gd name="T49" fmla="*/ 1498 h 1973"/>
                  <a:gd name="T50" fmla="*/ 360 w 2012"/>
                  <a:gd name="T51" fmla="*/ 1560 h 1973"/>
                  <a:gd name="T52" fmla="*/ 412 w 2012"/>
                  <a:gd name="T53" fmla="*/ 1614 h 1973"/>
                  <a:gd name="T54" fmla="*/ 475 w 2012"/>
                  <a:gd name="T55" fmla="*/ 1655 h 1973"/>
                  <a:gd name="T56" fmla="*/ 546 w 2012"/>
                  <a:gd name="T57" fmla="*/ 1686 h 1973"/>
                  <a:gd name="T58" fmla="*/ 622 w 2012"/>
                  <a:gd name="T59" fmla="*/ 1701 h 1973"/>
                  <a:gd name="T60" fmla="*/ 662 w 2012"/>
                  <a:gd name="T61" fmla="*/ 1703 h 1973"/>
                  <a:gd name="T62" fmla="*/ 2012 w 2012"/>
                  <a:gd name="T63" fmla="*/ 1703 h 1973"/>
                  <a:gd name="T64" fmla="*/ 2012 w 2012"/>
                  <a:gd name="T65" fmla="*/ 1973 h 19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12" h="1973">
                    <a:moveTo>
                      <a:pt x="2012" y="1973"/>
                    </a:moveTo>
                    <a:lnTo>
                      <a:pt x="662" y="1973"/>
                    </a:lnTo>
                    <a:lnTo>
                      <a:pt x="628" y="1973"/>
                    </a:lnTo>
                    <a:lnTo>
                      <a:pt x="561" y="1966"/>
                    </a:lnTo>
                    <a:lnTo>
                      <a:pt x="497" y="1952"/>
                    </a:lnTo>
                    <a:lnTo>
                      <a:pt x="435" y="1933"/>
                    </a:lnTo>
                    <a:lnTo>
                      <a:pt x="376" y="1908"/>
                    </a:lnTo>
                    <a:lnTo>
                      <a:pt x="319" y="1877"/>
                    </a:lnTo>
                    <a:lnTo>
                      <a:pt x="266" y="1841"/>
                    </a:lnTo>
                    <a:lnTo>
                      <a:pt x="218" y="1801"/>
                    </a:lnTo>
                    <a:lnTo>
                      <a:pt x="172" y="1756"/>
                    </a:lnTo>
                    <a:lnTo>
                      <a:pt x="132" y="1707"/>
                    </a:lnTo>
                    <a:lnTo>
                      <a:pt x="96" y="1654"/>
                    </a:lnTo>
                    <a:lnTo>
                      <a:pt x="66" y="1598"/>
                    </a:lnTo>
                    <a:lnTo>
                      <a:pt x="41" y="1538"/>
                    </a:lnTo>
                    <a:lnTo>
                      <a:pt x="21" y="1476"/>
                    </a:lnTo>
                    <a:lnTo>
                      <a:pt x="8" y="1411"/>
                    </a:lnTo>
                    <a:lnTo>
                      <a:pt x="1" y="1345"/>
                    </a:lnTo>
                    <a:lnTo>
                      <a:pt x="0" y="1311"/>
                    </a:lnTo>
                    <a:lnTo>
                      <a:pt x="0" y="0"/>
                    </a:lnTo>
                    <a:lnTo>
                      <a:pt x="271" y="0"/>
                    </a:lnTo>
                    <a:lnTo>
                      <a:pt x="271" y="1311"/>
                    </a:lnTo>
                    <a:lnTo>
                      <a:pt x="272" y="1351"/>
                    </a:lnTo>
                    <a:lnTo>
                      <a:pt x="288" y="1427"/>
                    </a:lnTo>
                    <a:lnTo>
                      <a:pt x="317" y="1498"/>
                    </a:lnTo>
                    <a:lnTo>
                      <a:pt x="360" y="1560"/>
                    </a:lnTo>
                    <a:lnTo>
                      <a:pt x="412" y="1614"/>
                    </a:lnTo>
                    <a:lnTo>
                      <a:pt x="475" y="1655"/>
                    </a:lnTo>
                    <a:lnTo>
                      <a:pt x="546" y="1686"/>
                    </a:lnTo>
                    <a:lnTo>
                      <a:pt x="622" y="1701"/>
                    </a:lnTo>
                    <a:lnTo>
                      <a:pt x="662" y="1703"/>
                    </a:lnTo>
                    <a:lnTo>
                      <a:pt x="2012" y="1703"/>
                    </a:lnTo>
                    <a:lnTo>
                      <a:pt x="2012" y="197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82"/>
              <p:cNvSpPr>
                <a:spLocks/>
              </p:cNvSpPr>
              <p:nvPr/>
            </p:nvSpPr>
            <p:spPr bwMode="auto">
              <a:xfrm>
                <a:off x="7253" y="4222"/>
                <a:ext cx="81" cy="81"/>
              </a:xfrm>
              <a:custGeom>
                <a:avLst/>
                <a:gdLst>
                  <a:gd name="T0" fmla="*/ 324 w 648"/>
                  <a:gd name="T1" fmla="*/ 0 h 648"/>
                  <a:gd name="T2" fmla="*/ 358 w 648"/>
                  <a:gd name="T3" fmla="*/ 1 h 648"/>
                  <a:gd name="T4" fmla="*/ 420 w 648"/>
                  <a:gd name="T5" fmla="*/ 14 h 648"/>
                  <a:gd name="T6" fmla="*/ 479 w 648"/>
                  <a:gd name="T7" fmla="*/ 38 h 648"/>
                  <a:gd name="T8" fmla="*/ 531 w 648"/>
                  <a:gd name="T9" fmla="*/ 73 h 648"/>
                  <a:gd name="T10" fmla="*/ 574 w 648"/>
                  <a:gd name="T11" fmla="*/ 117 h 648"/>
                  <a:gd name="T12" fmla="*/ 610 w 648"/>
                  <a:gd name="T13" fmla="*/ 169 h 648"/>
                  <a:gd name="T14" fmla="*/ 634 w 648"/>
                  <a:gd name="T15" fmla="*/ 228 h 648"/>
                  <a:gd name="T16" fmla="*/ 647 w 648"/>
                  <a:gd name="T17" fmla="*/ 290 h 648"/>
                  <a:gd name="T18" fmla="*/ 648 w 648"/>
                  <a:gd name="T19" fmla="*/ 324 h 648"/>
                  <a:gd name="T20" fmla="*/ 647 w 648"/>
                  <a:gd name="T21" fmla="*/ 357 h 648"/>
                  <a:gd name="T22" fmla="*/ 634 w 648"/>
                  <a:gd name="T23" fmla="*/ 420 h 648"/>
                  <a:gd name="T24" fmla="*/ 610 w 648"/>
                  <a:gd name="T25" fmla="*/ 479 h 648"/>
                  <a:gd name="T26" fmla="*/ 574 w 648"/>
                  <a:gd name="T27" fmla="*/ 531 h 648"/>
                  <a:gd name="T28" fmla="*/ 531 w 648"/>
                  <a:gd name="T29" fmla="*/ 574 h 648"/>
                  <a:gd name="T30" fmla="*/ 479 w 648"/>
                  <a:gd name="T31" fmla="*/ 610 h 648"/>
                  <a:gd name="T32" fmla="*/ 420 w 648"/>
                  <a:gd name="T33" fmla="*/ 634 h 648"/>
                  <a:gd name="T34" fmla="*/ 358 w 648"/>
                  <a:gd name="T35" fmla="*/ 647 h 648"/>
                  <a:gd name="T36" fmla="*/ 324 w 648"/>
                  <a:gd name="T37" fmla="*/ 648 h 648"/>
                  <a:gd name="T38" fmla="*/ 291 w 648"/>
                  <a:gd name="T39" fmla="*/ 647 h 648"/>
                  <a:gd name="T40" fmla="*/ 228 w 648"/>
                  <a:gd name="T41" fmla="*/ 634 h 648"/>
                  <a:gd name="T42" fmla="*/ 169 w 648"/>
                  <a:gd name="T43" fmla="*/ 610 h 648"/>
                  <a:gd name="T44" fmla="*/ 118 w 648"/>
                  <a:gd name="T45" fmla="*/ 574 h 648"/>
                  <a:gd name="T46" fmla="*/ 74 w 648"/>
                  <a:gd name="T47" fmla="*/ 531 h 648"/>
                  <a:gd name="T48" fmla="*/ 39 w 648"/>
                  <a:gd name="T49" fmla="*/ 479 h 648"/>
                  <a:gd name="T50" fmla="*/ 14 w 648"/>
                  <a:gd name="T51" fmla="*/ 420 h 648"/>
                  <a:gd name="T52" fmla="*/ 1 w 648"/>
                  <a:gd name="T53" fmla="*/ 357 h 648"/>
                  <a:gd name="T54" fmla="*/ 0 w 648"/>
                  <a:gd name="T55" fmla="*/ 324 h 648"/>
                  <a:gd name="T56" fmla="*/ 1 w 648"/>
                  <a:gd name="T57" fmla="*/ 290 h 648"/>
                  <a:gd name="T58" fmla="*/ 14 w 648"/>
                  <a:gd name="T59" fmla="*/ 228 h 648"/>
                  <a:gd name="T60" fmla="*/ 39 w 648"/>
                  <a:gd name="T61" fmla="*/ 169 h 648"/>
                  <a:gd name="T62" fmla="*/ 74 w 648"/>
                  <a:gd name="T63" fmla="*/ 117 h 648"/>
                  <a:gd name="T64" fmla="*/ 118 w 648"/>
                  <a:gd name="T65" fmla="*/ 73 h 648"/>
                  <a:gd name="T66" fmla="*/ 169 w 648"/>
                  <a:gd name="T67" fmla="*/ 38 h 648"/>
                  <a:gd name="T68" fmla="*/ 228 w 648"/>
                  <a:gd name="T69" fmla="*/ 14 h 648"/>
                  <a:gd name="T70" fmla="*/ 291 w 648"/>
                  <a:gd name="T71" fmla="*/ 1 h 648"/>
                  <a:gd name="T72" fmla="*/ 324 w 648"/>
                  <a:gd name="T73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8" h="648">
                    <a:moveTo>
                      <a:pt x="324" y="0"/>
                    </a:moveTo>
                    <a:lnTo>
                      <a:pt x="358" y="1"/>
                    </a:lnTo>
                    <a:lnTo>
                      <a:pt x="420" y="14"/>
                    </a:lnTo>
                    <a:lnTo>
                      <a:pt x="479" y="38"/>
                    </a:lnTo>
                    <a:lnTo>
                      <a:pt x="531" y="73"/>
                    </a:lnTo>
                    <a:lnTo>
                      <a:pt x="574" y="117"/>
                    </a:lnTo>
                    <a:lnTo>
                      <a:pt x="610" y="169"/>
                    </a:lnTo>
                    <a:lnTo>
                      <a:pt x="634" y="228"/>
                    </a:lnTo>
                    <a:lnTo>
                      <a:pt x="647" y="290"/>
                    </a:lnTo>
                    <a:lnTo>
                      <a:pt x="648" y="324"/>
                    </a:lnTo>
                    <a:lnTo>
                      <a:pt x="647" y="357"/>
                    </a:lnTo>
                    <a:lnTo>
                      <a:pt x="634" y="420"/>
                    </a:lnTo>
                    <a:lnTo>
                      <a:pt x="610" y="479"/>
                    </a:lnTo>
                    <a:lnTo>
                      <a:pt x="574" y="531"/>
                    </a:lnTo>
                    <a:lnTo>
                      <a:pt x="531" y="574"/>
                    </a:lnTo>
                    <a:lnTo>
                      <a:pt x="479" y="610"/>
                    </a:lnTo>
                    <a:lnTo>
                      <a:pt x="420" y="634"/>
                    </a:lnTo>
                    <a:lnTo>
                      <a:pt x="358" y="647"/>
                    </a:lnTo>
                    <a:lnTo>
                      <a:pt x="324" y="648"/>
                    </a:lnTo>
                    <a:lnTo>
                      <a:pt x="291" y="647"/>
                    </a:lnTo>
                    <a:lnTo>
                      <a:pt x="228" y="634"/>
                    </a:lnTo>
                    <a:lnTo>
                      <a:pt x="169" y="610"/>
                    </a:lnTo>
                    <a:lnTo>
                      <a:pt x="118" y="574"/>
                    </a:lnTo>
                    <a:lnTo>
                      <a:pt x="74" y="531"/>
                    </a:lnTo>
                    <a:lnTo>
                      <a:pt x="39" y="479"/>
                    </a:lnTo>
                    <a:lnTo>
                      <a:pt x="14" y="420"/>
                    </a:lnTo>
                    <a:lnTo>
                      <a:pt x="1" y="357"/>
                    </a:lnTo>
                    <a:lnTo>
                      <a:pt x="0" y="324"/>
                    </a:lnTo>
                    <a:lnTo>
                      <a:pt x="1" y="290"/>
                    </a:lnTo>
                    <a:lnTo>
                      <a:pt x="14" y="228"/>
                    </a:lnTo>
                    <a:lnTo>
                      <a:pt x="39" y="169"/>
                    </a:lnTo>
                    <a:lnTo>
                      <a:pt x="74" y="117"/>
                    </a:lnTo>
                    <a:lnTo>
                      <a:pt x="118" y="73"/>
                    </a:lnTo>
                    <a:lnTo>
                      <a:pt x="169" y="38"/>
                    </a:lnTo>
                    <a:lnTo>
                      <a:pt x="228" y="14"/>
                    </a:lnTo>
                    <a:lnTo>
                      <a:pt x="291" y="1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83"/>
              <p:cNvSpPr>
                <a:spLocks noEditPoints="1"/>
              </p:cNvSpPr>
              <p:nvPr/>
            </p:nvSpPr>
            <p:spPr bwMode="auto">
              <a:xfrm>
                <a:off x="7236" y="4205"/>
                <a:ext cx="115" cy="115"/>
              </a:xfrm>
              <a:custGeom>
                <a:avLst/>
                <a:gdLst>
                  <a:gd name="T0" fmla="*/ 438 w 917"/>
                  <a:gd name="T1" fmla="*/ 270 h 918"/>
                  <a:gd name="T2" fmla="*/ 366 w 917"/>
                  <a:gd name="T3" fmla="*/ 292 h 918"/>
                  <a:gd name="T4" fmla="*/ 311 w 917"/>
                  <a:gd name="T5" fmla="*/ 337 h 918"/>
                  <a:gd name="T6" fmla="*/ 277 w 917"/>
                  <a:gd name="T7" fmla="*/ 401 h 918"/>
                  <a:gd name="T8" fmla="*/ 269 w 917"/>
                  <a:gd name="T9" fmla="*/ 459 h 918"/>
                  <a:gd name="T10" fmla="*/ 277 w 917"/>
                  <a:gd name="T11" fmla="*/ 517 h 918"/>
                  <a:gd name="T12" fmla="*/ 311 w 917"/>
                  <a:gd name="T13" fmla="*/ 580 h 918"/>
                  <a:gd name="T14" fmla="*/ 366 w 917"/>
                  <a:gd name="T15" fmla="*/ 626 h 918"/>
                  <a:gd name="T16" fmla="*/ 438 w 917"/>
                  <a:gd name="T17" fmla="*/ 647 h 918"/>
                  <a:gd name="T18" fmla="*/ 479 w 917"/>
                  <a:gd name="T19" fmla="*/ 647 h 918"/>
                  <a:gd name="T20" fmla="*/ 550 w 917"/>
                  <a:gd name="T21" fmla="*/ 626 h 918"/>
                  <a:gd name="T22" fmla="*/ 605 w 917"/>
                  <a:gd name="T23" fmla="*/ 580 h 918"/>
                  <a:gd name="T24" fmla="*/ 640 w 917"/>
                  <a:gd name="T25" fmla="*/ 517 h 918"/>
                  <a:gd name="T26" fmla="*/ 648 w 917"/>
                  <a:gd name="T27" fmla="*/ 459 h 918"/>
                  <a:gd name="T28" fmla="*/ 640 w 917"/>
                  <a:gd name="T29" fmla="*/ 401 h 918"/>
                  <a:gd name="T30" fmla="*/ 605 w 917"/>
                  <a:gd name="T31" fmla="*/ 337 h 918"/>
                  <a:gd name="T32" fmla="*/ 550 w 917"/>
                  <a:gd name="T33" fmla="*/ 292 h 918"/>
                  <a:gd name="T34" fmla="*/ 479 w 917"/>
                  <a:gd name="T35" fmla="*/ 270 h 918"/>
                  <a:gd name="T36" fmla="*/ 458 w 917"/>
                  <a:gd name="T37" fmla="*/ 918 h 918"/>
                  <a:gd name="T38" fmla="*/ 321 w 917"/>
                  <a:gd name="T39" fmla="*/ 899 h 918"/>
                  <a:gd name="T40" fmla="*/ 165 w 917"/>
                  <a:gd name="T41" fmla="*/ 815 h 918"/>
                  <a:gd name="T42" fmla="*/ 53 w 917"/>
                  <a:gd name="T43" fmla="*/ 680 h 918"/>
                  <a:gd name="T44" fmla="*/ 1 w 917"/>
                  <a:gd name="T45" fmla="*/ 506 h 918"/>
                  <a:gd name="T46" fmla="*/ 1 w 917"/>
                  <a:gd name="T47" fmla="*/ 411 h 918"/>
                  <a:gd name="T48" fmla="*/ 53 w 917"/>
                  <a:gd name="T49" fmla="*/ 238 h 918"/>
                  <a:gd name="T50" fmla="*/ 165 w 917"/>
                  <a:gd name="T51" fmla="*/ 103 h 918"/>
                  <a:gd name="T52" fmla="*/ 321 w 917"/>
                  <a:gd name="T53" fmla="*/ 19 h 918"/>
                  <a:gd name="T54" fmla="*/ 458 w 917"/>
                  <a:gd name="T55" fmla="*/ 0 h 918"/>
                  <a:gd name="T56" fmla="*/ 596 w 917"/>
                  <a:gd name="T57" fmla="*/ 19 h 918"/>
                  <a:gd name="T58" fmla="*/ 752 w 917"/>
                  <a:gd name="T59" fmla="*/ 103 h 918"/>
                  <a:gd name="T60" fmla="*/ 863 w 917"/>
                  <a:gd name="T61" fmla="*/ 238 h 918"/>
                  <a:gd name="T62" fmla="*/ 916 w 917"/>
                  <a:gd name="T63" fmla="*/ 411 h 918"/>
                  <a:gd name="T64" fmla="*/ 916 w 917"/>
                  <a:gd name="T65" fmla="*/ 506 h 918"/>
                  <a:gd name="T66" fmla="*/ 863 w 917"/>
                  <a:gd name="T67" fmla="*/ 680 h 918"/>
                  <a:gd name="T68" fmla="*/ 752 w 917"/>
                  <a:gd name="T69" fmla="*/ 815 h 918"/>
                  <a:gd name="T70" fmla="*/ 596 w 917"/>
                  <a:gd name="T71" fmla="*/ 899 h 918"/>
                  <a:gd name="T72" fmla="*/ 458 w 917"/>
                  <a:gd name="T73" fmla="*/ 918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17" h="918">
                    <a:moveTo>
                      <a:pt x="458" y="269"/>
                    </a:moveTo>
                    <a:lnTo>
                      <a:pt x="438" y="270"/>
                    </a:lnTo>
                    <a:lnTo>
                      <a:pt x="401" y="277"/>
                    </a:lnTo>
                    <a:lnTo>
                      <a:pt x="366" y="292"/>
                    </a:lnTo>
                    <a:lnTo>
                      <a:pt x="337" y="312"/>
                    </a:lnTo>
                    <a:lnTo>
                      <a:pt x="311" y="337"/>
                    </a:lnTo>
                    <a:lnTo>
                      <a:pt x="291" y="367"/>
                    </a:lnTo>
                    <a:lnTo>
                      <a:pt x="277" y="401"/>
                    </a:lnTo>
                    <a:lnTo>
                      <a:pt x="270" y="439"/>
                    </a:lnTo>
                    <a:lnTo>
                      <a:pt x="269" y="459"/>
                    </a:lnTo>
                    <a:lnTo>
                      <a:pt x="270" y="479"/>
                    </a:lnTo>
                    <a:lnTo>
                      <a:pt x="277" y="517"/>
                    </a:lnTo>
                    <a:lnTo>
                      <a:pt x="291" y="551"/>
                    </a:lnTo>
                    <a:lnTo>
                      <a:pt x="311" y="580"/>
                    </a:lnTo>
                    <a:lnTo>
                      <a:pt x="337" y="606"/>
                    </a:lnTo>
                    <a:lnTo>
                      <a:pt x="366" y="626"/>
                    </a:lnTo>
                    <a:lnTo>
                      <a:pt x="401" y="640"/>
                    </a:lnTo>
                    <a:lnTo>
                      <a:pt x="438" y="647"/>
                    </a:lnTo>
                    <a:lnTo>
                      <a:pt x="458" y="648"/>
                    </a:lnTo>
                    <a:lnTo>
                      <a:pt x="479" y="647"/>
                    </a:lnTo>
                    <a:lnTo>
                      <a:pt x="516" y="640"/>
                    </a:lnTo>
                    <a:lnTo>
                      <a:pt x="550" y="626"/>
                    </a:lnTo>
                    <a:lnTo>
                      <a:pt x="580" y="606"/>
                    </a:lnTo>
                    <a:lnTo>
                      <a:pt x="605" y="580"/>
                    </a:lnTo>
                    <a:lnTo>
                      <a:pt x="625" y="551"/>
                    </a:lnTo>
                    <a:lnTo>
                      <a:pt x="640" y="517"/>
                    </a:lnTo>
                    <a:lnTo>
                      <a:pt x="647" y="479"/>
                    </a:lnTo>
                    <a:lnTo>
                      <a:pt x="648" y="459"/>
                    </a:lnTo>
                    <a:lnTo>
                      <a:pt x="647" y="439"/>
                    </a:lnTo>
                    <a:lnTo>
                      <a:pt x="640" y="401"/>
                    </a:lnTo>
                    <a:lnTo>
                      <a:pt x="625" y="367"/>
                    </a:lnTo>
                    <a:lnTo>
                      <a:pt x="605" y="337"/>
                    </a:lnTo>
                    <a:lnTo>
                      <a:pt x="580" y="312"/>
                    </a:lnTo>
                    <a:lnTo>
                      <a:pt x="550" y="292"/>
                    </a:lnTo>
                    <a:lnTo>
                      <a:pt x="516" y="277"/>
                    </a:lnTo>
                    <a:lnTo>
                      <a:pt x="479" y="270"/>
                    </a:lnTo>
                    <a:lnTo>
                      <a:pt x="458" y="269"/>
                    </a:lnTo>
                    <a:close/>
                    <a:moveTo>
                      <a:pt x="458" y="918"/>
                    </a:moveTo>
                    <a:lnTo>
                      <a:pt x="411" y="917"/>
                    </a:lnTo>
                    <a:lnTo>
                      <a:pt x="321" y="899"/>
                    </a:lnTo>
                    <a:lnTo>
                      <a:pt x="238" y="864"/>
                    </a:lnTo>
                    <a:lnTo>
                      <a:pt x="165" y="815"/>
                    </a:lnTo>
                    <a:lnTo>
                      <a:pt x="103" y="753"/>
                    </a:lnTo>
                    <a:lnTo>
                      <a:pt x="53" y="680"/>
                    </a:lnTo>
                    <a:lnTo>
                      <a:pt x="19" y="597"/>
                    </a:lnTo>
                    <a:lnTo>
                      <a:pt x="1" y="506"/>
                    </a:lnTo>
                    <a:lnTo>
                      <a:pt x="0" y="459"/>
                    </a:lnTo>
                    <a:lnTo>
                      <a:pt x="1" y="411"/>
                    </a:lnTo>
                    <a:lnTo>
                      <a:pt x="19" y="321"/>
                    </a:lnTo>
                    <a:lnTo>
                      <a:pt x="53" y="238"/>
                    </a:lnTo>
                    <a:lnTo>
                      <a:pt x="103" y="165"/>
                    </a:lnTo>
                    <a:lnTo>
                      <a:pt x="165" y="103"/>
                    </a:lnTo>
                    <a:lnTo>
                      <a:pt x="238" y="53"/>
                    </a:lnTo>
                    <a:lnTo>
                      <a:pt x="321" y="19"/>
                    </a:lnTo>
                    <a:lnTo>
                      <a:pt x="411" y="1"/>
                    </a:lnTo>
                    <a:lnTo>
                      <a:pt x="458" y="0"/>
                    </a:lnTo>
                    <a:lnTo>
                      <a:pt x="506" y="1"/>
                    </a:lnTo>
                    <a:lnTo>
                      <a:pt x="596" y="19"/>
                    </a:lnTo>
                    <a:lnTo>
                      <a:pt x="679" y="53"/>
                    </a:lnTo>
                    <a:lnTo>
                      <a:pt x="752" y="103"/>
                    </a:lnTo>
                    <a:lnTo>
                      <a:pt x="814" y="165"/>
                    </a:lnTo>
                    <a:lnTo>
                      <a:pt x="863" y="238"/>
                    </a:lnTo>
                    <a:lnTo>
                      <a:pt x="898" y="321"/>
                    </a:lnTo>
                    <a:lnTo>
                      <a:pt x="916" y="411"/>
                    </a:lnTo>
                    <a:lnTo>
                      <a:pt x="917" y="459"/>
                    </a:lnTo>
                    <a:lnTo>
                      <a:pt x="916" y="506"/>
                    </a:lnTo>
                    <a:lnTo>
                      <a:pt x="898" y="597"/>
                    </a:lnTo>
                    <a:lnTo>
                      <a:pt x="863" y="680"/>
                    </a:lnTo>
                    <a:lnTo>
                      <a:pt x="814" y="753"/>
                    </a:lnTo>
                    <a:lnTo>
                      <a:pt x="752" y="815"/>
                    </a:lnTo>
                    <a:lnTo>
                      <a:pt x="679" y="864"/>
                    </a:lnTo>
                    <a:lnTo>
                      <a:pt x="596" y="899"/>
                    </a:lnTo>
                    <a:lnTo>
                      <a:pt x="506" y="917"/>
                    </a:lnTo>
                    <a:lnTo>
                      <a:pt x="458" y="918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Rectangle 84"/>
              <p:cNvSpPr>
                <a:spLocks noChangeArrowheads="1"/>
              </p:cNvSpPr>
              <p:nvPr/>
            </p:nvSpPr>
            <p:spPr bwMode="auto">
              <a:xfrm>
                <a:off x="6784" y="4033"/>
                <a:ext cx="34" cy="1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85"/>
              <p:cNvSpPr>
                <a:spLocks noEditPoints="1"/>
              </p:cNvSpPr>
              <p:nvPr/>
            </p:nvSpPr>
            <p:spPr bwMode="auto">
              <a:xfrm>
                <a:off x="6379" y="4084"/>
                <a:ext cx="439" cy="197"/>
              </a:xfrm>
              <a:custGeom>
                <a:avLst/>
                <a:gdLst>
                  <a:gd name="T0" fmla="*/ 3511 w 3511"/>
                  <a:gd name="T1" fmla="*/ 269 h 1581"/>
                  <a:gd name="T2" fmla="*/ 3240 w 3511"/>
                  <a:gd name="T3" fmla="*/ 269 h 1581"/>
                  <a:gd name="T4" fmla="*/ 3240 w 3511"/>
                  <a:gd name="T5" fmla="*/ 0 h 1581"/>
                  <a:gd name="T6" fmla="*/ 3511 w 3511"/>
                  <a:gd name="T7" fmla="*/ 0 h 1581"/>
                  <a:gd name="T8" fmla="*/ 3511 w 3511"/>
                  <a:gd name="T9" fmla="*/ 269 h 1581"/>
                  <a:gd name="T10" fmla="*/ 3511 w 3511"/>
                  <a:gd name="T11" fmla="*/ 811 h 1581"/>
                  <a:gd name="T12" fmla="*/ 3240 w 3511"/>
                  <a:gd name="T13" fmla="*/ 811 h 1581"/>
                  <a:gd name="T14" fmla="*/ 3240 w 3511"/>
                  <a:gd name="T15" fmla="*/ 540 h 1581"/>
                  <a:gd name="T16" fmla="*/ 3511 w 3511"/>
                  <a:gd name="T17" fmla="*/ 540 h 1581"/>
                  <a:gd name="T18" fmla="*/ 3511 w 3511"/>
                  <a:gd name="T19" fmla="*/ 811 h 1581"/>
                  <a:gd name="T20" fmla="*/ 3295 w 3511"/>
                  <a:gd name="T21" fmla="*/ 1391 h 1581"/>
                  <a:gd name="T22" fmla="*/ 3106 w 3511"/>
                  <a:gd name="T23" fmla="*/ 1189 h 1581"/>
                  <a:gd name="T24" fmla="*/ 3125 w 3511"/>
                  <a:gd name="T25" fmla="*/ 1172 h 1581"/>
                  <a:gd name="T26" fmla="*/ 3156 w 3511"/>
                  <a:gd name="T27" fmla="*/ 1134 h 1581"/>
                  <a:gd name="T28" fmla="*/ 3194 w 3511"/>
                  <a:gd name="T29" fmla="*/ 1069 h 1581"/>
                  <a:gd name="T30" fmla="*/ 3214 w 3511"/>
                  <a:gd name="T31" fmla="*/ 1026 h 1581"/>
                  <a:gd name="T32" fmla="*/ 3470 w 3511"/>
                  <a:gd name="T33" fmla="*/ 1108 h 1581"/>
                  <a:gd name="T34" fmla="*/ 3459 w 3511"/>
                  <a:gd name="T35" fmla="*/ 1148 h 1581"/>
                  <a:gd name="T36" fmla="*/ 3425 w 3511"/>
                  <a:gd name="T37" fmla="*/ 1227 h 1581"/>
                  <a:gd name="T38" fmla="*/ 3379 w 3511"/>
                  <a:gd name="T39" fmla="*/ 1301 h 1581"/>
                  <a:gd name="T40" fmla="*/ 3324 w 3511"/>
                  <a:gd name="T41" fmla="*/ 1365 h 1581"/>
                  <a:gd name="T42" fmla="*/ 3295 w 3511"/>
                  <a:gd name="T43" fmla="*/ 1391 h 1581"/>
                  <a:gd name="T44" fmla="*/ 270 w 3511"/>
                  <a:gd name="T45" fmla="*/ 1581 h 1581"/>
                  <a:gd name="T46" fmla="*/ 0 w 3511"/>
                  <a:gd name="T47" fmla="*/ 1581 h 1581"/>
                  <a:gd name="T48" fmla="*/ 0 w 3511"/>
                  <a:gd name="T49" fmla="*/ 1310 h 1581"/>
                  <a:gd name="T50" fmla="*/ 270 w 3511"/>
                  <a:gd name="T51" fmla="*/ 1310 h 1581"/>
                  <a:gd name="T52" fmla="*/ 270 w 3511"/>
                  <a:gd name="T53" fmla="*/ 1581 h 1581"/>
                  <a:gd name="T54" fmla="*/ 810 w 3511"/>
                  <a:gd name="T55" fmla="*/ 1581 h 1581"/>
                  <a:gd name="T56" fmla="*/ 541 w 3511"/>
                  <a:gd name="T57" fmla="*/ 1581 h 1581"/>
                  <a:gd name="T58" fmla="*/ 541 w 3511"/>
                  <a:gd name="T59" fmla="*/ 1310 h 1581"/>
                  <a:gd name="T60" fmla="*/ 810 w 3511"/>
                  <a:gd name="T61" fmla="*/ 1310 h 1581"/>
                  <a:gd name="T62" fmla="*/ 810 w 3511"/>
                  <a:gd name="T63" fmla="*/ 1581 h 1581"/>
                  <a:gd name="T64" fmla="*/ 1351 w 3511"/>
                  <a:gd name="T65" fmla="*/ 1581 h 1581"/>
                  <a:gd name="T66" fmla="*/ 1080 w 3511"/>
                  <a:gd name="T67" fmla="*/ 1581 h 1581"/>
                  <a:gd name="T68" fmla="*/ 1080 w 3511"/>
                  <a:gd name="T69" fmla="*/ 1310 h 1581"/>
                  <a:gd name="T70" fmla="*/ 1351 w 3511"/>
                  <a:gd name="T71" fmla="*/ 1310 h 1581"/>
                  <a:gd name="T72" fmla="*/ 1351 w 3511"/>
                  <a:gd name="T73" fmla="*/ 1581 h 1581"/>
                  <a:gd name="T74" fmla="*/ 1890 w 3511"/>
                  <a:gd name="T75" fmla="*/ 1581 h 1581"/>
                  <a:gd name="T76" fmla="*/ 1620 w 3511"/>
                  <a:gd name="T77" fmla="*/ 1581 h 1581"/>
                  <a:gd name="T78" fmla="*/ 1620 w 3511"/>
                  <a:gd name="T79" fmla="*/ 1310 h 1581"/>
                  <a:gd name="T80" fmla="*/ 1890 w 3511"/>
                  <a:gd name="T81" fmla="*/ 1310 h 1581"/>
                  <a:gd name="T82" fmla="*/ 1890 w 3511"/>
                  <a:gd name="T83" fmla="*/ 1581 h 1581"/>
                  <a:gd name="T84" fmla="*/ 2430 w 3511"/>
                  <a:gd name="T85" fmla="*/ 1581 h 1581"/>
                  <a:gd name="T86" fmla="*/ 2161 w 3511"/>
                  <a:gd name="T87" fmla="*/ 1581 h 1581"/>
                  <a:gd name="T88" fmla="*/ 2161 w 3511"/>
                  <a:gd name="T89" fmla="*/ 1310 h 1581"/>
                  <a:gd name="T90" fmla="*/ 2430 w 3511"/>
                  <a:gd name="T91" fmla="*/ 1310 h 1581"/>
                  <a:gd name="T92" fmla="*/ 2430 w 3511"/>
                  <a:gd name="T93" fmla="*/ 1581 h 1581"/>
                  <a:gd name="T94" fmla="*/ 2849 w 3511"/>
                  <a:gd name="T95" fmla="*/ 1581 h 1581"/>
                  <a:gd name="T96" fmla="*/ 2714 w 3511"/>
                  <a:gd name="T97" fmla="*/ 1581 h 1581"/>
                  <a:gd name="T98" fmla="*/ 2714 w 3511"/>
                  <a:gd name="T99" fmla="*/ 1310 h 1581"/>
                  <a:gd name="T100" fmla="*/ 2849 w 3511"/>
                  <a:gd name="T101" fmla="*/ 1310 h 1581"/>
                  <a:gd name="T102" fmla="*/ 2871 w 3511"/>
                  <a:gd name="T103" fmla="*/ 1310 h 1581"/>
                  <a:gd name="T104" fmla="*/ 2921 w 3511"/>
                  <a:gd name="T105" fmla="*/ 1305 h 1581"/>
                  <a:gd name="T106" fmla="*/ 2944 w 3511"/>
                  <a:gd name="T107" fmla="*/ 1297 h 1581"/>
                  <a:gd name="T108" fmla="*/ 3011 w 3511"/>
                  <a:gd name="T109" fmla="*/ 1553 h 1581"/>
                  <a:gd name="T110" fmla="*/ 2971 w 3511"/>
                  <a:gd name="T111" fmla="*/ 1564 h 1581"/>
                  <a:gd name="T112" fmla="*/ 2890 w 3511"/>
                  <a:gd name="T113" fmla="*/ 1579 h 1581"/>
                  <a:gd name="T114" fmla="*/ 2849 w 3511"/>
                  <a:gd name="T115" fmla="*/ 1581 h 1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511" h="1581">
                    <a:moveTo>
                      <a:pt x="3511" y="269"/>
                    </a:moveTo>
                    <a:lnTo>
                      <a:pt x="3240" y="269"/>
                    </a:lnTo>
                    <a:lnTo>
                      <a:pt x="3240" y="0"/>
                    </a:lnTo>
                    <a:lnTo>
                      <a:pt x="3511" y="0"/>
                    </a:lnTo>
                    <a:lnTo>
                      <a:pt x="3511" y="269"/>
                    </a:lnTo>
                    <a:close/>
                    <a:moveTo>
                      <a:pt x="3511" y="811"/>
                    </a:moveTo>
                    <a:lnTo>
                      <a:pt x="3240" y="811"/>
                    </a:lnTo>
                    <a:lnTo>
                      <a:pt x="3240" y="540"/>
                    </a:lnTo>
                    <a:lnTo>
                      <a:pt x="3511" y="540"/>
                    </a:lnTo>
                    <a:lnTo>
                      <a:pt x="3511" y="811"/>
                    </a:lnTo>
                    <a:close/>
                    <a:moveTo>
                      <a:pt x="3295" y="1391"/>
                    </a:moveTo>
                    <a:lnTo>
                      <a:pt x="3106" y="1189"/>
                    </a:lnTo>
                    <a:lnTo>
                      <a:pt x="3125" y="1172"/>
                    </a:lnTo>
                    <a:lnTo>
                      <a:pt x="3156" y="1134"/>
                    </a:lnTo>
                    <a:lnTo>
                      <a:pt x="3194" y="1069"/>
                    </a:lnTo>
                    <a:lnTo>
                      <a:pt x="3214" y="1026"/>
                    </a:lnTo>
                    <a:lnTo>
                      <a:pt x="3470" y="1108"/>
                    </a:lnTo>
                    <a:lnTo>
                      <a:pt x="3459" y="1148"/>
                    </a:lnTo>
                    <a:lnTo>
                      <a:pt x="3425" y="1227"/>
                    </a:lnTo>
                    <a:lnTo>
                      <a:pt x="3379" y="1301"/>
                    </a:lnTo>
                    <a:lnTo>
                      <a:pt x="3324" y="1365"/>
                    </a:lnTo>
                    <a:lnTo>
                      <a:pt x="3295" y="1391"/>
                    </a:lnTo>
                    <a:close/>
                    <a:moveTo>
                      <a:pt x="270" y="1581"/>
                    </a:moveTo>
                    <a:lnTo>
                      <a:pt x="0" y="1581"/>
                    </a:lnTo>
                    <a:lnTo>
                      <a:pt x="0" y="1310"/>
                    </a:lnTo>
                    <a:lnTo>
                      <a:pt x="270" y="1310"/>
                    </a:lnTo>
                    <a:lnTo>
                      <a:pt x="270" y="1581"/>
                    </a:lnTo>
                    <a:close/>
                    <a:moveTo>
                      <a:pt x="810" y="1581"/>
                    </a:moveTo>
                    <a:lnTo>
                      <a:pt x="541" y="1581"/>
                    </a:lnTo>
                    <a:lnTo>
                      <a:pt x="541" y="1310"/>
                    </a:lnTo>
                    <a:lnTo>
                      <a:pt x="810" y="1310"/>
                    </a:lnTo>
                    <a:lnTo>
                      <a:pt x="810" y="1581"/>
                    </a:lnTo>
                    <a:close/>
                    <a:moveTo>
                      <a:pt x="1351" y="1581"/>
                    </a:moveTo>
                    <a:lnTo>
                      <a:pt x="1080" y="1581"/>
                    </a:lnTo>
                    <a:lnTo>
                      <a:pt x="1080" y="1310"/>
                    </a:lnTo>
                    <a:lnTo>
                      <a:pt x="1351" y="1310"/>
                    </a:lnTo>
                    <a:lnTo>
                      <a:pt x="1351" y="1581"/>
                    </a:lnTo>
                    <a:close/>
                    <a:moveTo>
                      <a:pt x="1890" y="1581"/>
                    </a:moveTo>
                    <a:lnTo>
                      <a:pt x="1620" y="1581"/>
                    </a:lnTo>
                    <a:lnTo>
                      <a:pt x="1620" y="1310"/>
                    </a:lnTo>
                    <a:lnTo>
                      <a:pt x="1890" y="1310"/>
                    </a:lnTo>
                    <a:lnTo>
                      <a:pt x="1890" y="1581"/>
                    </a:lnTo>
                    <a:close/>
                    <a:moveTo>
                      <a:pt x="2430" y="1581"/>
                    </a:moveTo>
                    <a:lnTo>
                      <a:pt x="2161" y="1581"/>
                    </a:lnTo>
                    <a:lnTo>
                      <a:pt x="2161" y="1310"/>
                    </a:lnTo>
                    <a:lnTo>
                      <a:pt x="2430" y="1310"/>
                    </a:lnTo>
                    <a:lnTo>
                      <a:pt x="2430" y="1581"/>
                    </a:lnTo>
                    <a:close/>
                    <a:moveTo>
                      <a:pt x="2849" y="1581"/>
                    </a:moveTo>
                    <a:lnTo>
                      <a:pt x="2714" y="1581"/>
                    </a:lnTo>
                    <a:lnTo>
                      <a:pt x="2714" y="1310"/>
                    </a:lnTo>
                    <a:lnTo>
                      <a:pt x="2849" y="1310"/>
                    </a:lnTo>
                    <a:lnTo>
                      <a:pt x="2871" y="1310"/>
                    </a:lnTo>
                    <a:lnTo>
                      <a:pt x="2921" y="1305"/>
                    </a:lnTo>
                    <a:lnTo>
                      <a:pt x="2944" y="1297"/>
                    </a:lnTo>
                    <a:lnTo>
                      <a:pt x="3011" y="1553"/>
                    </a:lnTo>
                    <a:lnTo>
                      <a:pt x="2971" y="1564"/>
                    </a:lnTo>
                    <a:lnTo>
                      <a:pt x="2890" y="1579"/>
                    </a:lnTo>
                    <a:lnTo>
                      <a:pt x="2849" y="15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Rectangle 86"/>
              <p:cNvSpPr>
                <a:spLocks noChangeArrowheads="1"/>
              </p:cNvSpPr>
              <p:nvPr/>
            </p:nvSpPr>
            <p:spPr bwMode="auto">
              <a:xfrm>
                <a:off x="6328" y="4248"/>
                <a:ext cx="17" cy="33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87"/>
              <p:cNvSpPr>
                <a:spLocks/>
              </p:cNvSpPr>
              <p:nvPr/>
            </p:nvSpPr>
            <p:spPr bwMode="auto">
              <a:xfrm>
                <a:off x="6288" y="4222"/>
                <a:ext cx="81" cy="81"/>
              </a:xfrm>
              <a:custGeom>
                <a:avLst/>
                <a:gdLst>
                  <a:gd name="T0" fmla="*/ 324 w 648"/>
                  <a:gd name="T1" fmla="*/ 0 h 648"/>
                  <a:gd name="T2" fmla="*/ 357 w 648"/>
                  <a:gd name="T3" fmla="*/ 1 h 648"/>
                  <a:gd name="T4" fmla="*/ 421 w 648"/>
                  <a:gd name="T5" fmla="*/ 14 h 648"/>
                  <a:gd name="T6" fmla="*/ 479 w 648"/>
                  <a:gd name="T7" fmla="*/ 38 h 648"/>
                  <a:gd name="T8" fmla="*/ 530 w 648"/>
                  <a:gd name="T9" fmla="*/ 73 h 648"/>
                  <a:gd name="T10" fmla="*/ 575 w 648"/>
                  <a:gd name="T11" fmla="*/ 117 h 648"/>
                  <a:gd name="T12" fmla="*/ 609 w 648"/>
                  <a:gd name="T13" fmla="*/ 169 h 648"/>
                  <a:gd name="T14" fmla="*/ 634 w 648"/>
                  <a:gd name="T15" fmla="*/ 228 h 648"/>
                  <a:gd name="T16" fmla="*/ 647 w 648"/>
                  <a:gd name="T17" fmla="*/ 290 h 648"/>
                  <a:gd name="T18" fmla="*/ 648 w 648"/>
                  <a:gd name="T19" fmla="*/ 324 h 648"/>
                  <a:gd name="T20" fmla="*/ 647 w 648"/>
                  <a:gd name="T21" fmla="*/ 357 h 648"/>
                  <a:gd name="T22" fmla="*/ 634 w 648"/>
                  <a:gd name="T23" fmla="*/ 420 h 648"/>
                  <a:gd name="T24" fmla="*/ 609 w 648"/>
                  <a:gd name="T25" fmla="*/ 479 h 648"/>
                  <a:gd name="T26" fmla="*/ 575 w 648"/>
                  <a:gd name="T27" fmla="*/ 531 h 648"/>
                  <a:gd name="T28" fmla="*/ 530 w 648"/>
                  <a:gd name="T29" fmla="*/ 574 h 648"/>
                  <a:gd name="T30" fmla="*/ 479 w 648"/>
                  <a:gd name="T31" fmla="*/ 610 h 648"/>
                  <a:gd name="T32" fmla="*/ 421 w 648"/>
                  <a:gd name="T33" fmla="*/ 634 h 648"/>
                  <a:gd name="T34" fmla="*/ 357 w 648"/>
                  <a:gd name="T35" fmla="*/ 647 h 648"/>
                  <a:gd name="T36" fmla="*/ 324 w 648"/>
                  <a:gd name="T37" fmla="*/ 648 h 648"/>
                  <a:gd name="T38" fmla="*/ 290 w 648"/>
                  <a:gd name="T39" fmla="*/ 647 h 648"/>
                  <a:gd name="T40" fmla="*/ 228 w 648"/>
                  <a:gd name="T41" fmla="*/ 634 h 648"/>
                  <a:gd name="T42" fmla="*/ 170 w 648"/>
                  <a:gd name="T43" fmla="*/ 610 h 648"/>
                  <a:gd name="T44" fmla="*/ 117 w 648"/>
                  <a:gd name="T45" fmla="*/ 574 h 648"/>
                  <a:gd name="T46" fmla="*/ 74 w 648"/>
                  <a:gd name="T47" fmla="*/ 531 h 648"/>
                  <a:gd name="T48" fmla="*/ 39 w 648"/>
                  <a:gd name="T49" fmla="*/ 479 h 648"/>
                  <a:gd name="T50" fmla="*/ 14 w 648"/>
                  <a:gd name="T51" fmla="*/ 420 h 648"/>
                  <a:gd name="T52" fmla="*/ 1 w 648"/>
                  <a:gd name="T53" fmla="*/ 357 h 648"/>
                  <a:gd name="T54" fmla="*/ 0 w 648"/>
                  <a:gd name="T55" fmla="*/ 324 h 648"/>
                  <a:gd name="T56" fmla="*/ 1 w 648"/>
                  <a:gd name="T57" fmla="*/ 290 h 648"/>
                  <a:gd name="T58" fmla="*/ 14 w 648"/>
                  <a:gd name="T59" fmla="*/ 228 h 648"/>
                  <a:gd name="T60" fmla="*/ 39 w 648"/>
                  <a:gd name="T61" fmla="*/ 169 h 648"/>
                  <a:gd name="T62" fmla="*/ 74 w 648"/>
                  <a:gd name="T63" fmla="*/ 117 h 648"/>
                  <a:gd name="T64" fmla="*/ 117 w 648"/>
                  <a:gd name="T65" fmla="*/ 73 h 648"/>
                  <a:gd name="T66" fmla="*/ 170 w 648"/>
                  <a:gd name="T67" fmla="*/ 38 h 648"/>
                  <a:gd name="T68" fmla="*/ 228 w 648"/>
                  <a:gd name="T69" fmla="*/ 14 h 648"/>
                  <a:gd name="T70" fmla="*/ 290 w 648"/>
                  <a:gd name="T71" fmla="*/ 1 h 648"/>
                  <a:gd name="T72" fmla="*/ 324 w 648"/>
                  <a:gd name="T73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8" h="648">
                    <a:moveTo>
                      <a:pt x="324" y="0"/>
                    </a:moveTo>
                    <a:lnTo>
                      <a:pt x="357" y="1"/>
                    </a:lnTo>
                    <a:lnTo>
                      <a:pt x="421" y="14"/>
                    </a:lnTo>
                    <a:lnTo>
                      <a:pt x="479" y="38"/>
                    </a:lnTo>
                    <a:lnTo>
                      <a:pt x="530" y="73"/>
                    </a:lnTo>
                    <a:lnTo>
                      <a:pt x="575" y="117"/>
                    </a:lnTo>
                    <a:lnTo>
                      <a:pt x="609" y="169"/>
                    </a:lnTo>
                    <a:lnTo>
                      <a:pt x="634" y="228"/>
                    </a:lnTo>
                    <a:lnTo>
                      <a:pt x="647" y="290"/>
                    </a:lnTo>
                    <a:lnTo>
                      <a:pt x="648" y="324"/>
                    </a:lnTo>
                    <a:lnTo>
                      <a:pt x="647" y="357"/>
                    </a:lnTo>
                    <a:lnTo>
                      <a:pt x="634" y="420"/>
                    </a:lnTo>
                    <a:lnTo>
                      <a:pt x="609" y="479"/>
                    </a:lnTo>
                    <a:lnTo>
                      <a:pt x="575" y="531"/>
                    </a:lnTo>
                    <a:lnTo>
                      <a:pt x="530" y="574"/>
                    </a:lnTo>
                    <a:lnTo>
                      <a:pt x="479" y="610"/>
                    </a:lnTo>
                    <a:lnTo>
                      <a:pt x="421" y="634"/>
                    </a:lnTo>
                    <a:lnTo>
                      <a:pt x="357" y="647"/>
                    </a:lnTo>
                    <a:lnTo>
                      <a:pt x="324" y="648"/>
                    </a:lnTo>
                    <a:lnTo>
                      <a:pt x="290" y="647"/>
                    </a:lnTo>
                    <a:lnTo>
                      <a:pt x="228" y="634"/>
                    </a:lnTo>
                    <a:lnTo>
                      <a:pt x="170" y="610"/>
                    </a:lnTo>
                    <a:lnTo>
                      <a:pt x="117" y="574"/>
                    </a:lnTo>
                    <a:lnTo>
                      <a:pt x="74" y="531"/>
                    </a:lnTo>
                    <a:lnTo>
                      <a:pt x="39" y="479"/>
                    </a:lnTo>
                    <a:lnTo>
                      <a:pt x="14" y="420"/>
                    </a:lnTo>
                    <a:lnTo>
                      <a:pt x="1" y="357"/>
                    </a:lnTo>
                    <a:lnTo>
                      <a:pt x="0" y="324"/>
                    </a:lnTo>
                    <a:lnTo>
                      <a:pt x="1" y="290"/>
                    </a:lnTo>
                    <a:lnTo>
                      <a:pt x="14" y="228"/>
                    </a:lnTo>
                    <a:lnTo>
                      <a:pt x="39" y="169"/>
                    </a:lnTo>
                    <a:lnTo>
                      <a:pt x="74" y="117"/>
                    </a:lnTo>
                    <a:lnTo>
                      <a:pt x="117" y="73"/>
                    </a:lnTo>
                    <a:lnTo>
                      <a:pt x="170" y="38"/>
                    </a:lnTo>
                    <a:lnTo>
                      <a:pt x="228" y="14"/>
                    </a:lnTo>
                    <a:lnTo>
                      <a:pt x="290" y="1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88"/>
              <p:cNvSpPr>
                <a:spLocks noEditPoints="1"/>
              </p:cNvSpPr>
              <p:nvPr/>
            </p:nvSpPr>
            <p:spPr bwMode="auto">
              <a:xfrm>
                <a:off x="6271" y="4205"/>
                <a:ext cx="115" cy="115"/>
              </a:xfrm>
              <a:custGeom>
                <a:avLst/>
                <a:gdLst>
                  <a:gd name="T0" fmla="*/ 439 w 918"/>
                  <a:gd name="T1" fmla="*/ 270 h 918"/>
                  <a:gd name="T2" fmla="*/ 368 w 918"/>
                  <a:gd name="T3" fmla="*/ 292 h 918"/>
                  <a:gd name="T4" fmla="*/ 312 w 918"/>
                  <a:gd name="T5" fmla="*/ 337 h 918"/>
                  <a:gd name="T6" fmla="*/ 277 w 918"/>
                  <a:gd name="T7" fmla="*/ 401 h 918"/>
                  <a:gd name="T8" fmla="*/ 270 w 918"/>
                  <a:gd name="T9" fmla="*/ 459 h 918"/>
                  <a:gd name="T10" fmla="*/ 277 w 918"/>
                  <a:gd name="T11" fmla="*/ 517 h 918"/>
                  <a:gd name="T12" fmla="*/ 312 w 918"/>
                  <a:gd name="T13" fmla="*/ 580 h 918"/>
                  <a:gd name="T14" fmla="*/ 368 w 918"/>
                  <a:gd name="T15" fmla="*/ 626 h 918"/>
                  <a:gd name="T16" fmla="*/ 439 w 918"/>
                  <a:gd name="T17" fmla="*/ 647 h 918"/>
                  <a:gd name="T18" fmla="*/ 479 w 918"/>
                  <a:gd name="T19" fmla="*/ 647 h 918"/>
                  <a:gd name="T20" fmla="*/ 551 w 918"/>
                  <a:gd name="T21" fmla="*/ 626 h 918"/>
                  <a:gd name="T22" fmla="*/ 607 w 918"/>
                  <a:gd name="T23" fmla="*/ 580 h 918"/>
                  <a:gd name="T24" fmla="*/ 640 w 918"/>
                  <a:gd name="T25" fmla="*/ 517 h 918"/>
                  <a:gd name="T26" fmla="*/ 648 w 918"/>
                  <a:gd name="T27" fmla="*/ 459 h 918"/>
                  <a:gd name="T28" fmla="*/ 640 w 918"/>
                  <a:gd name="T29" fmla="*/ 401 h 918"/>
                  <a:gd name="T30" fmla="*/ 607 w 918"/>
                  <a:gd name="T31" fmla="*/ 337 h 918"/>
                  <a:gd name="T32" fmla="*/ 551 w 918"/>
                  <a:gd name="T33" fmla="*/ 292 h 918"/>
                  <a:gd name="T34" fmla="*/ 479 w 918"/>
                  <a:gd name="T35" fmla="*/ 270 h 918"/>
                  <a:gd name="T36" fmla="*/ 459 w 918"/>
                  <a:gd name="T37" fmla="*/ 918 h 918"/>
                  <a:gd name="T38" fmla="*/ 321 w 918"/>
                  <a:gd name="T39" fmla="*/ 899 h 918"/>
                  <a:gd name="T40" fmla="*/ 165 w 918"/>
                  <a:gd name="T41" fmla="*/ 815 h 918"/>
                  <a:gd name="T42" fmla="*/ 55 w 918"/>
                  <a:gd name="T43" fmla="*/ 680 h 918"/>
                  <a:gd name="T44" fmla="*/ 2 w 918"/>
                  <a:gd name="T45" fmla="*/ 506 h 918"/>
                  <a:gd name="T46" fmla="*/ 2 w 918"/>
                  <a:gd name="T47" fmla="*/ 411 h 918"/>
                  <a:gd name="T48" fmla="*/ 55 w 918"/>
                  <a:gd name="T49" fmla="*/ 238 h 918"/>
                  <a:gd name="T50" fmla="*/ 165 w 918"/>
                  <a:gd name="T51" fmla="*/ 103 h 918"/>
                  <a:gd name="T52" fmla="*/ 321 w 918"/>
                  <a:gd name="T53" fmla="*/ 19 h 918"/>
                  <a:gd name="T54" fmla="*/ 459 w 918"/>
                  <a:gd name="T55" fmla="*/ 0 h 918"/>
                  <a:gd name="T56" fmla="*/ 597 w 918"/>
                  <a:gd name="T57" fmla="*/ 19 h 918"/>
                  <a:gd name="T58" fmla="*/ 752 w 918"/>
                  <a:gd name="T59" fmla="*/ 103 h 918"/>
                  <a:gd name="T60" fmla="*/ 864 w 918"/>
                  <a:gd name="T61" fmla="*/ 238 h 918"/>
                  <a:gd name="T62" fmla="*/ 916 w 918"/>
                  <a:gd name="T63" fmla="*/ 411 h 918"/>
                  <a:gd name="T64" fmla="*/ 916 w 918"/>
                  <a:gd name="T65" fmla="*/ 506 h 918"/>
                  <a:gd name="T66" fmla="*/ 864 w 918"/>
                  <a:gd name="T67" fmla="*/ 680 h 918"/>
                  <a:gd name="T68" fmla="*/ 752 w 918"/>
                  <a:gd name="T69" fmla="*/ 815 h 918"/>
                  <a:gd name="T70" fmla="*/ 597 w 918"/>
                  <a:gd name="T71" fmla="*/ 899 h 918"/>
                  <a:gd name="T72" fmla="*/ 459 w 918"/>
                  <a:gd name="T73" fmla="*/ 918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18" h="918">
                    <a:moveTo>
                      <a:pt x="459" y="269"/>
                    </a:moveTo>
                    <a:lnTo>
                      <a:pt x="439" y="270"/>
                    </a:lnTo>
                    <a:lnTo>
                      <a:pt x="401" y="277"/>
                    </a:lnTo>
                    <a:lnTo>
                      <a:pt x="368" y="292"/>
                    </a:lnTo>
                    <a:lnTo>
                      <a:pt x="337" y="312"/>
                    </a:lnTo>
                    <a:lnTo>
                      <a:pt x="312" y="337"/>
                    </a:lnTo>
                    <a:lnTo>
                      <a:pt x="292" y="367"/>
                    </a:lnTo>
                    <a:lnTo>
                      <a:pt x="277" y="401"/>
                    </a:lnTo>
                    <a:lnTo>
                      <a:pt x="270" y="439"/>
                    </a:lnTo>
                    <a:lnTo>
                      <a:pt x="270" y="459"/>
                    </a:lnTo>
                    <a:lnTo>
                      <a:pt x="270" y="479"/>
                    </a:lnTo>
                    <a:lnTo>
                      <a:pt x="277" y="517"/>
                    </a:lnTo>
                    <a:lnTo>
                      <a:pt x="292" y="551"/>
                    </a:lnTo>
                    <a:lnTo>
                      <a:pt x="312" y="580"/>
                    </a:lnTo>
                    <a:lnTo>
                      <a:pt x="337" y="606"/>
                    </a:lnTo>
                    <a:lnTo>
                      <a:pt x="368" y="626"/>
                    </a:lnTo>
                    <a:lnTo>
                      <a:pt x="401" y="640"/>
                    </a:lnTo>
                    <a:lnTo>
                      <a:pt x="439" y="647"/>
                    </a:lnTo>
                    <a:lnTo>
                      <a:pt x="459" y="648"/>
                    </a:lnTo>
                    <a:lnTo>
                      <a:pt x="479" y="647"/>
                    </a:lnTo>
                    <a:lnTo>
                      <a:pt x="516" y="640"/>
                    </a:lnTo>
                    <a:lnTo>
                      <a:pt x="551" y="626"/>
                    </a:lnTo>
                    <a:lnTo>
                      <a:pt x="581" y="606"/>
                    </a:lnTo>
                    <a:lnTo>
                      <a:pt x="607" y="580"/>
                    </a:lnTo>
                    <a:lnTo>
                      <a:pt x="626" y="551"/>
                    </a:lnTo>
                    <a:lnTo>
                      <a:pt x="640" y="517"/>
                    </a:lnTo>
                    <a:lnTo>
                      <a:pt x="647" y="479"/>
                    </a:lnTo>
                    <a:lnTo>
                      <a:pt x="648" y="459"/>
                    </a:lnTo>
                    <a:lnTo>
                      <a:pt x="647" y="439"/>
                    </a:lnTo>
                    <a:lnTo>
                      <a:pt x="640" y="401"/>
                    </a:lnTo>
                    <a:lnTo>
                      <a:pt x="626" y="367"/>
                    </a:lnTo>
                    <a:lnTo>
                      <a:pt x="607" y="337"/>
                    </a:lnTo>
                    <a:lnTo>
                      <a:pt x="581" y="312"/>
                    </a:lnTo>
                    <a:lnTo>
                      <a:pt x="551" y="292"/>
                    </a:lnTo>
                    <a:lnTo>
                      <a:pt x="516" y="277"/>
                    </a:lnTo>
                    <a:lnTo>
                      <a:pt x="479" y="270"/>
                    </a:lnTo>
                    <a:lnTo>
                      <a:pt x="459" y="269"/>
                    </a:lnTo>
                    <a:close/>
                    <a:moveTo>
                      <a:pt x="459" y="918"/>
                    </a:moveTo>
                    <a:lnTo>
                      <a:pt x="411" y="917"/>
                    </a:lnTo>
                    <a:lnTo>
                      <a:pt x="321" y="899"/>
                    </a:lnTo>
                    <a:lnTo>
                      <a:pt x="239" y="864"/>
                    </a:lnTo>
                    <a:lnTo>
                      <a:pt x="165" y="815"/>
                    </a:lnTo>
                    <a:lnTo>
                      <a:pt x="103" y="753"/>
                    </a:lnTo>
                    <a:lnTo>
                      <a:pt x="55" y="680"/>
                    </a:lnTo>
                    <a:lnTo>
                      <a:pt x="19" y="597"/>
                    </a:lnTo>
                    <a:lnTo>
                      <a:pt x="2" y="506"/>
                    </a:lnTo>
                    <a:lnTo>
                      <a:pt x="0" y="459"/>
                    </a:lnTo>
                    <a:lnTo>
                      <a:pt x="2" y="411"/>
                    </a:lnTo>
                    <a:lnTo>
                      <a:pt x="19" y="321"/>
                    </a:lnTo>
                    <a:lnTo>
                      <a:pt x="55" y="238"/>
                    </a:lnTo>
                    <a:lnTo>
                      <a:pt x="103" y="165"/>
                    </a:lnTo>
                    <a:lnTo>
                      <a:pt x="165" y="103"/>
                    </a:lnTo>
                    <a:lnTo>
                      <a:pt x="239" y="53"/>
                    </a:lnTo>
                    <a:lnTo>
                      <a:pt x="321" y="19"/>
                    </a:lnTo>
                    <a:lnTo>
                      <a:pt x="411" y="1"/>
                    </a:lnTo>
                    <a:lnTo>
                      <a:pt x="459" y="0"/>
                    </a:lnTo>
                    <a:lnTo>
                      <a:pt x="506" y="1"/>
                    </a:lnTo>
                    <a:lnTo>
                      <a:pt x="597" y="19"/>
                    </a:lnTo>
                    <a:lnTo>
                      <a:pt x="679" y="53"/>
                    </a:lnTo>
                    <a:lnTo>
                      <a:pt x="752" y="103"/>
                    </a:lnTo>
                    <a:lnTo>
                      <a:pt x="815" y="165"/>
                    </a:lnTo>
                    <a:lnTo>
                      <a:pt x="864" y="238"/>
                    </a:lnTo>
                    <a:lnTo>
                      <a:pt x="898" y="321"/>
                    </a:lnTo>
                    <a:lnTo>
                      <a:pt x="916" y="411"/>
                    </a:lnTo>
                    <a:lnTo>
                      <a:pt x="918" y="459"/>
                    </a:lnTo>
                    <a:lnTo>
                      <a:pt x="916" y="506"/>
                    </a:lnTo>
                    <a:lnTo>
                      <a:pt x="898" y="597"/>
                    </a:lnTo>
                    <a:lnTo>
                      <a:pt x="864" y="680"/>
                    </a:lnTo>
                    <a:lnTo>
                      <a:pt x="815" y="753"/>
                    </a:lnTo>
                    <a:lnTo>
                      <a:pt x="752" y="815"/>
                    </a:lnTo>
                    <a:lnTo>
                      <a:pt x="679" y="864"/>
                    </a:lnTo>
                    <a:lnTo>
                      <a:pt x="597" y="899"/>
                    </a:lnTo>
                    <a:lnTo>
                      <a:pt x="506" y="917"/>
                    </a:lnTo>
                    <a:lnTo>
                      <a:pt x="459" y="918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89"/>
              <p:cNvSpPr>
                <a:spLocks/>
              </p:cNvSpPr>
              <p:nvPr/>
            </p:nvSpPr>
            <p:spPr bwMode="auto">
              <a:xfrm>
                <a:off x="6328" y="3280"/>
                <a:ext cx="252" cy="246"/>
              </a:xfrm>
              <a:custGeom>
                <a:avLst/>
                <a:gdLst>
                  <a:gd name="T0" fmla="*/ 2012 w 2012"/>
                  <a:gd name="T1" fmla="*/ 1974 h 1974"/>
                  <a:gd name="T2" fmla="*/ 1742 w 2012"/>
                  <a:gd name="T3" fmla="*/ 1974 h 1974"/>
                  <a:gd name="T4" fmla="*/ 1742 w 2012"/>
                  <a:gd name="T5" fmla="*/ 662 h 1974"/>
                  <a:gd name="T6" fmla="*/ 1740 w 2012"/>
                  <a:gd name="T7" fmla="*/ 623 h 1974"/>
                  <a:gd name="T8" fmla="*/ 1725 w 2012"/>
                  <a:gd name="T9" fmla="*/ 546 h 1974"/>
                  <a:gd name="T10" fmla="*/ 1695 w 2012"/>
                  <a:gd name="T11" fmla="*/ 476 h 1974"/>
                  <a:gd name="T12" fmla="*/ 1652 w 2012"/>
                  <a:gd name="T13" fmla="*/ 413 h 1974"/>
                  <a:gd name="T14" fmla="*/ 1600 w 2012"/>
                  <a:gd name="T15" fmla="*/ 360 h 1974"/>
                  <a:gd name="T16" fmla="*/ 1537 w 2012"/>
                  <a:gd name="T17" fmla="*/ 318 h 1974"/>
                  <a:gd name="T18" fmla="*/ 1467 w 2012"/>
                  <a:gd name="T19" fmla="*/ 287 h 1974"/>
                  <a:gd name="T20" fmla="*/ 1390 w 2012"/>
                  <a:gd name="T21" fmla="*/ 272 h 1974"/>
                  <a:gd name="T22" fmla="*/ 1351 w 2012"/>
                  <a:gd name="T23" fmla="*/ 271 h 1974"/>
                  <a:gd name="T24" fmla="*/ 0 w 2012"/>
                  <a:gd name="T25" fmla="*/ 271 h 1974"/>
                  <a:gd name="T26" fmla="*/ 0 w 2012"/>
                  <a:gd name="T27" fmla="*/ 0 h 1974"/>
                  <a:gd name="T28" fmla="*/ 1351 w 2012"/>
                  <a:gd name="T29" fmla="*/ 0 h 1974"/>
                  <a:gd name="T30" fmla="*/ 1384 w 2012"/>
                  <a:gd name="T31" fmla="*/ 1 h 1974"/>
                  <a:gd name="T32" fmla="*/ 1451 w 2012"/>
                  <a:gd name="T33" fmla="*/ 7 h 1974"/>
                  <a:gd name="T34" fmla="*/ 1516 w 2012"/>
                  <a:gd name="T35" fmla="*/ 21 h 1974"/>
                  <a:gd name="T36" fmla="*/ 1577 w 2012"/>
                  <a:gd name="T37" fmla="*/ 40 h 1974"/>
                  <a:gd name="T38" fmla="*/ 1637 w 2012"/>
                  <a:gd name="T39" fmla="*/ 65 h 1974"/>
                  <a:gd name="T40" fmla="*/ 1693 w 2012"/>
                  <a:gd name="T41" fmla="*/ 97 h 1974"/>
                  <a:gd name="T42" fmla="*/ 1746 w 2012"/>
                  <a:gd name="T43" fmla="*/ 132 h 1974"/>
                  <a:gd name="T44" fmla="*/ 1795 w 2012"/>
                  <a:gd name="T45" fmla="*/ 173 h 1974"/>
                  <a:gd name="T46" fmla="*/ 1840 w 2012"/>
                  <a:gd name="T47" fmla="*/ 217 h 1974"/>
                  <a:gd name="T48" fmla="*/ 1880 w 2012"/>
                  <a:gd name="T49" fmla="*/ 267 h 1974"/>
                  <a:gd name="T50" fmla="*/ 1916 w 2012"/>
                  <a:gd name="T51" fmla="*/ 320 h 1974"/>
                  <a:gd name="T52" fmla="*/ 1947 w 2012"/>
                  <a:gd name="T53" fmla="*/ 375 h 1974"/>
                  <a:gd name="T54" fmla="*/ 1972 w 2012"/>
                  <a:gd name="T55" fmla="*/ 435 h 1974"/>
                  <a:gd name="T56" fmla="*/ 1992 w 2012"/>
                  <a:gd name="T57" fmla="*/ 497 h 1974"/>
                  <a:gd name="T58" fmla="*/ 2005 w 2012"/>
                  <a:gd name="T59" fmla="*/ 562 h 1974"/>
                  <a:gd name="T60" fmla="*/ 2011 w 2012"/>
                  <a:gd name="T61" fmla="*/ 629 h 1974"/>
                  <a:gd name="T62" fmla="*/ 2012 w 2012"/>
                  <a:gd name="T63" fmla="*/ 662 h 1974"/>
                  <a:gd name="T64" fmla="*/ 2012 w 2012"/>
                  <a:gd name="T65" fmla="*/ 1974 h 1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12" h="1974">
                    <a:moveTo>
                      <a:pt x="2012" y="1974"/>
                    </a:moveTo>
                    <a:lnTo>
                      <a:pt x="1742" y="1974"/>
                    </a:lnTo>
                    <a:lnTo>
                      <a:pt x="1742" y="662"/>
                    </a:lnTo>
                    <a:lnTo>
                      <a:pt x="1740" y="623"/>
                    </a:lnTo>
                    <a:lnTo>
                      <a:pt x="1725" y="546"/>
                    </a:lnTo>
                    <a:lnTo>
                      <a:pt x="1695" y="476"/>
                    </a:lnTo>
                    <a:lnTo>
                      <a:pt x="1652" y="413"/>
                    </a:lnTo>
                    <a:lnTo>
                      <a:pt x="1600" y="360"/>
                    </a:lnTo>
                    <a:lnTo>
                      <a:pt x="1537" y="318"/>
                    </a:lnTo>
                    <a:lnTo>
                      <a:pt x="1467" y="287"/>
                    </a:lnTo>
                    <a:lnTo>
                      <a:pt x="1390" y="272"/>
                    </a:lnTo>
                    <a:lnTo>
                      <a:pt x="1351" y="271"/>
                    </a:lnTo>
                    <a:lnTo>
                      <a:pt x="0" y="271"/>
                    </a:lnTo>
                    <a:lnTo>
                      <a:pt x="0" y="0"/>
                    </a:lnTo>
                    <a:lnTo>
                      <a:pt x="1351" y="0"/>
                    </a:lnTo>
                    <a:lnTo>
                      <a:pt x="1384" y="1"/>
                    </a:lnTo>
                    <a:lnTo>
                      <a:pt x="1451" y="7"/>
                    </a:lnTo>
                    <a:lnTo>
                      <a:pt x="1516" y="21"/>
                    </a:lnTo>
                    <a:lnTo>
                      <a:pt x="1577" y="40"/>
                    </a:lnTo>
                    <a:lnTo>
                      <a:pt x="1637" y="65"/>
                    </a:lnTo>
                    <a:lnTo>
                      <a:pt x="1693" y="97"/>
                    </a:lnTo>
                    <a:lnTo>
                      <a:pt x="1746" y="132"/>
                    </a:lnTo>
                    <a:lnTo>
                      <a:pt x="1795" y="173"/>
                    </a:lnTo>
                    <a:lnTo>
                      <a:pt x="1840" y="217"/>
                    </a:lnTo>
                    <a:lnTo>
                      <a:pt x="1880" y="267"/>
                    </a:lnTo>
                    <a:lnTo>
                      <a:pt x="1916" y="320"/>
                    </a:lnTo>
                    <a:lnTo>
                      <a:pt x="1947" y="375"/>
                    </a:lnTo>
                    <a:lnTo>
                      <a:pt x="1972" y="435"/>
                    </a:lnTo>
                    <a:lnTo>
                      <a:pt x="1992" y="497"/>
                    </a:lnTo>
                    <a:lnTo>
                      <a:pt x="2005" y="562"/>
                    </a:lnTo>
                    <a:lnTo>
                      <a:pt x="2011" y="629"/>
                    </a:lnTo>
                    <a:lnTo>
                      <a:pt x="2012" y="662"/>
                    </a:lnTo>
                    <a:lnTo>
                      <a:pt x="2012" y="19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90"/>
              <p:cNvSpPr>
                <a:spLocks/>
              </p:cNvSpPr>
              <p:nvPr/>
            </p:nvSpPr>
            <p:spPr bwMode="auto">
              <a:xfrm>
                <a:off x="6288" y="3256"/>
                <a:ext cx="81" cy="81"/>
              </a:xfrm>
              <a:custGeom>
                <a:avLst/>
                <a:gdLst>
                  <a:gd name="T0" fmla="*/ 324 w 648"/>
                  <a:gd name="T1" fmla="*/ 0 h 649"/>
                  <a:gd name="T2" fmla="*/ 357 w 648"/>
                  <a:gd name="T3" fmla="*/ 1 h 649"/>
                  <a:gd name="T4" fmla="*/ 421 w 648"/>
                  <a:gd name="T5" fmla="*/ 14 h 649"/>
                  <a:gd name="T6" fmla="*/ 479 w 648"/>
                  <a:gd name="T7" fmla="*/ 39 h 649"/>
                  <a:gd name="T8" fmla="*/ 530 w 648"/>
                  <a:gd name="T9" fmla="*/ 74 h 649"/>
                  <a:gd name="T10" fmla="*/ 575 w 648"/>
                  <a:gd name="T11" fmla="*/ 117 h 649"/>
                  <a:gd name="T12" fmla="*/ 609 w 648"/>
                  <a:gd name="T13" fmla="*/ 170 h 649"/>
                  <a:gd name="T14" fmla="*/ 634 w 648"/>
                  <a:gd name="T15" fmla="*/ 228 h 649"/>
                  <a:gd name="T16" fmla="*/ 647 w 648"/>
                  <a:gd name="T17" fmla="*/ 291 h 649"/>
                  <a:gd name="T18" fmla="*/ 648 w 648"/>
                  <a:gd name="T19" fmla="*/ 324 h 649"/>
                  <a:gd name="T20" fmla="*/ 647 w 648"/>
                  <a:gd name="T21" fmla="*/ 358 h 649"/>
                  <a:gd name="T22" fmla="*/ 634 w 648"/>
                  <a:gd name="T23" fmla="*/ 421 h 649"/>
                  <a:gd name="T24" fmla="*/ 609 w 648"/>
                  <a:gd name="T25" fmla="*/ 479 h 649"/>
                  <a:gd name="T26" fmla="*/ 575 w 648"/>
                  <a:gd name="T27" fmla="*/ 531 h 649"/>
                  <a:gd name="T28" fmla="*/ 530 w 648"/>
                  <a:gd name="T29" fmla="*/ 576 h 649"/>
                  <a:gd name="T30" fmla="*/ 479 w 648"/>
                  <a:gd name="T31" fmla="*/ 610 h 649"/>
                  <a:gd name="T32" fmla="*/ 421 w 648"/>
                  <a:gd name="T33" fmla="*/ 634 h 649"/>
                  <a:gd name="T34" fmla="*/ 357 w 648"/>
                  <a:gd name="T35" fmla="*/ 647 h 649"/>
                  <a:gd name="T36" fmla="*/ 324 w 648"/>
                  <a:gd name="T37" fmla="*/ 649 h 649"/>
                  <a:gd name="T38" fmla="*/ 290 w 648"/>
                  <a:gd name="T39" fmla="*/ 647 h 649"/>
                  <a:gd name="T40" fmla="*/ 228 w 648"/>
                  <a:gd name="T41" fmla="*/ 634 h 649"/>
                  <a:gd name="T42" fmla="*/ 170 w 648"/>
                  <a:gd name="T43" fmla="*/ 610 h 649"/>
                  <a:gd name="T44" fmla="*/ 117 w 648"/>
                  <a:gd name="T45" fmla="*/ 576 h 649"/>
                  <a:gd name="T46" fmla="*/ 74 w 648"/>
                  <a:gd name="T47" fmla="*/ 531 h 649"/>
                  <a:gd name="T48" fmla="*/ 39 w 648"/>
                  <a:gd name="T49" fmla="*/ 479 h 649"/>
                  <a:gd name="T50" fmla="*/ 14 w 648"/>
                  <a:gd name="T51" fmla="*/ 421 h 649"/>
                  <a:gd name="T52" fmla="*/ 1 w 648"/>
                  <a:gd name="T53" fmla="*/ 358 h 649"/>
                  <a:gd name="T54" fmla="*/ 0 w 648"/>
                  <a:gd name="T55" fmla="*/ 324 h 649"/>
                  <a:gd name="T56" fmla="*/ 1 w 648"/>
                  <a:gd name="T57" fmla="*/ 291 h 649"/>
                  <a:gd name="T58" fmla="*/ 14 w 648"/>
                  <a:gd name="T59" fmla="*/ 228 h 649"/>
                  <a:gd name="T60" fmla="*/ 39 w 648"/>
                  <a:gd name="T61" fmla="*/ 170 h 649"/>
                  <a:gd name="T62" fmla="*/ 74 w 648"/>
                  <a:gd name="T63" fmla="*/ 117 h 649"/>
                  <a:gd name="T64" fmla="*/ 117 w 648"/>
                  <a:gd name="T65" fmla="*/ 74 h 649"/>
                  <a:gd name="T66" fmla="*/ 170 w 648"/>
                  <a:gd name="T67" fmla="*/ 39 h 649"/>
                  <a:gd name="T68" fmla="*/ 228 w 648"/>
                  <a:gd name="T69" fmla="*/ 14 h 649"/>
                  <a:gd name="T70" fmla="*/ 290 w 648"/>
                  <a:gd name="T71" fmla="*/ 1 h 649"/>
                  <a:gd name="T72" fmla="*/ 324 w 648"/>
                  <a:gd name="T73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8" h="649">
                    <a:moveTo>
                      <a:pt x="324" y="0"/>
                    </a:moveTo>
                    <a:lnTo>
                      <a:pt x="357" y="1"/>
                    </a:lnTo>
                    <a:lnTo>
                      <a:pt x="421" y="14"/>
                    </a:lnTo>
                    <a:lnTo>
                      <a:pt x="479" y="39"/>
                    </a:lnTo>
                    <a:lnTo>
                      <a:pt x="530" y="74"/>
                    </a:lnTo>
                    <a:lnTo>
                      <a:pt x="575" y="117"/>
                    </a:lnTo>
                    <a:lnTo>
                      <a:pt x="609" y="170"/>
                    </a:lnTo>
                    <a:lnTo>
                      <a:pt x="634" y="228"/>
                    </a:lnTo>
                    <a:lnTo>
                      <a:pt x="647" y="291"/>
                    </a:lnTo>
                    <a:lnTo>
                      <a:pt x="648" y="324"/>
                    </a:lnTo>
                    <a:lnTo>
                      <a:pt x="647" y="358"/>
                    </a:lnTo>
                    <a:lnTo>
                      <a:pt x="634" y="421"/>
                    </a:lnTo>
                    <a:lnTo>
                      <a:pt x="609" y="479"/>
                    </a:lnTo>
                    <a:lnTo>
                      <a:pt x="575" y="531"/>
                    </a:lnTo>
                    <a:lnTo>
                      <a:pt x="530" y="576"/>
                    </a:lnTo>
                    <a:lnTo>
                      <a:pt x="479" y="610"/>
                    </a:lnTo>
                    <a:lnTo>
                      <a:pt x="421" y="634"/>
                    </a:lnTo>
                    <a:lnTo>
                      <a:pt x="357" y="647"/>
                    </a:lnTo>
                    <a:lnTo>
                      <a:pt x="324" y="649"/>
                    </a:lnTo>
                    <a:lnTo>
                      <a:pt x="290" y="647"/>
                    </a:lnTo>
                    <a:lnTo>
                      <a:pt x="228" y="634"/>
                    </a:lnTo>
                    <a:lnTo>
                      <a:pt x="170" y="610"/>
                    </a:lnTo>
                    <a:lnTo>
                      <a:pt x="117" y="576"/>
                    </a:lnTo>
                    <a:lnTo>
                      <a:pt x="74" y="531"/>
                    </a:lnTo>
                    <a:lnTo>
                      <a:pt x="39" y="479"/>
                    </a:lnTo>
                    <a:lnTo>
                      <a:pt x="14" y="421"/>
                    </a:lnTo>
                    <a:lnTo>
                      <a:pt x="1" y="358"/>
                    </a:lnTo>
                    <a:lnTo>
                      <a:pt x="0" y="324"/>
                    </a:lnTo>
                    <a:lnTo>
                      <a:pt x="1" y="291"/>
                    </a:lnTo>
                    <a:lnTo>
                      <a:pt x="14" y="228"/>
                    </a:lnTo>
                    <a:lnTo>
                      <a:pt x="39" y="170"/>
                    </a:lnTo>
                    <a:lnTo>
                      <a:pt x="74" y="117"/>
                    </a:lnTo>
                    <a:lnTo>
                      <a:pt x="117" y="74"/>
                    </a:lnTo>
                    <a:lnTo>
                      <a:pt x="170" y="39"/>
                    </a:lnTo>
                    <a:lnTo>
                      <a:pt x="228" y="14"/>
                    </a:lnTo>
                    <a:lnTo>
                      <a:pt x="290" y="1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91"/>
              <p:cNvSpPr>
                <a:spLocks noEditPoints="1"/>
              </p:cNvSpPr>
              <p:nvPr/>
            </p:nvSpPr>
            <p:spPr bwMode="auto">
              <a:xfrm>
                <a:off x="6271" y="3239"/>
                <a:ext cx="115" cy="115"/>
              </a:xfrm>
              <a:custGeom>
                <a:avLst/>
                <a:gdLst>
                  <a:gd name="T0" fmla="*/ 439 w 918"/>
                  <a:gd name="T1" fmla="*/ 271 h 919"/>
                  <a:gd name="T2" fmla="*/ 368 w 918"/>
                  <a:gd name="T3" fmla="*/ 292 h 919"/>
                  <a:gd name="T4" fmla="*/ 312 w 918"/>
                  <a:gd name="T5" fmla="*/ 338 h 919"/>
                  <a:gd name="T6" fmla="*/ 277 w 918"/>
                  <a:gd name="T7" fmla="*/ 401 h 919"/>
                  <a:gd name="T8" fmla="*/ 270 w 918"/>
                  <a:gd name="T9" fmla="*/ 459 h 919"/>
                  <a:gd name="T10" fmla="*/ 277 w 918"/>
                  <a:gd name="T11" fmla="*/ 517 h 919"/>
                  <a:gd name="T12" fmla="*/ 312 w 918"/>
                  <a:gd name="T13" fmla="*/ 582 h 919"/>
                  <a:gd name="T14" fmla="*/ 368 w 918"/>
                  <a:gd name="T15" fmla="*/ 626 h 919"/>
                  <a:gd name="T16" fmla="*/ 439 w 918"/>
                  <a:gd name="T17" fmla="*/ 648 h 919"/>
                  <a:gd name="T18" fmla="*/ 479 w 918"/>
                  <a:gd name="T19" fmla="*/ 648 h 919"/>
                  <a:gd name="T20" fmla="*/ 551 w 918"/>
                  <a:gd name="T21" fmla="*/ 626 h 919"/>
                  <a:gd name="T22" fmla="*/ 607 w 918"/>
                  <a:gd name="T23" fmla="*/ 582 h 919"/>
                  <a:gd name="T24" fmla="*/ 640 w 918"/>
                  <a:gd name="T25" fmla="*/ 517 h 919"/>
                  <a:gd name="T26" fmla="*/ 648 w 918"/>
                  <a:gd name="T27" fmla="*/ 459 h 919"/>
                  <a:gd name="T28" fmla="*/ 640 w 918"/>
                  <a:gd name="T29" fmla="*/ 401 h 919"/>
                  <a:gd name="T30" fmla="*/ 607 w 918"/>
                  <a:gd name="T31" fmla="*/ 338 h 919"/>
                  <a:gd name="T32" fmla="*/ 551 w 918"/>
                  <a:gd name="T33" fmla="*/ 292 h 919"/>
                  <a:gd name="T34" fmla="*/ 479 w 918"/>
                  <a:gd name="T35" fmla="*/ 271 h 919"/>
                  <a:gd name="T36" fmla="*/ 459 w 918"/>
                  <a:gd name="T37" fmla="*/ 919 h 919"/>
                  <a:gd name="T38" fmla="*/ 321 w 918"/>
                  <a:gd name="T39" fmla="*/ 899 h 919"/>
                  <a:gd name="T40" fmla="*/ 165 w 918"/>
                  <a:gd name="T41" fmla="*/ 816 h 919"/>
                  <a:gd name="T42" fmla="*/ 55 w 918"/>
                  <a:gd name="T43" fmla="*/ 680 h 919"/>
                  <a:gd name="T44" fmla="*/ 2 w 918"/>
                  <a:gd name="T45" fmla="*/ 507 h 919"/>
                  <a:gd name="T46" fmla="*/ 2 w 918"/>
                  <a:gd name="T47" fmla="*/ 412 h 919"/>
                  <a:gd name="T48" fmla="*/ 55 w 918"/>
                  <a:gd name="T49" fmla="*/ 239 h 919"/>
                  <a:gd name="T50" fmla="*/ 165 w 918"/>
                  <a:gd name="T51" fmla="*/ 103 h 919"/>
                  <a:gd name="T52" fmla="*/ 321 w 918"/>
                  <a:gd name="T53" fmla="*/ 19 h 919"/>
                  <a:gd name="T54" fmla="*/ 459 w 918"/>
                  <a:gd name="T55" fmla="*/ 0 h 919"/>
                  <a:gd name="T56" fmla="*/ 597 w 918"/>
                  <a:gd name="T57" fmla="*/ 19 h 919"/>
                  <a:gd name="T58" fmla="*/ 752 w 918"/>
                  <a:gd name="T59" fmla="*/ 103 h 919"/>
                  <a:gd name="T60" fmla="*/ 864 w 918"/>
                  <a:gd name="T61" fmla="*/ 239 h 919"/>
                  <a:gd name="T62" fmla="*/ 916 w 918"/>
                  <a:gd name="T63" fmla="*/ 412 h 919"/>
                  <a:gd name="T64" fmla="*/ 916 w 918"/>
                  <a:gd name="T65" fmla="*/ 507 h 919"/>
                  <a:gd name="T66" fmla="*/ 864 w 918"/>
                  <a:gd name="T67" fmla="*/ 680 h 919"/>
                  <a:gd name="T68" fmla="*/ 752 w 918"/>
                  <a:gd name="T69" fmla="*/ 816 h 919"/>
                  <a:gd name="T70" fmla="*/ 597 w 918"/>
                  <a:gd name="T71" fmla="*/ 899 h 919"/>
                  <a:gd name="T72" fmla="*/ 459 w 918"/>
                  <a:gd name="T73" fmla="*/ 919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18" h="919">
                    <a:moveTo>
                      <a:pt x="459" y="271"/>
                    </a:moveTo>
                    <a:lnTo>
                      <a:pt x="439" y="271"/>
                    </a:lnTo>
                    <a:lnTo>
                      <a:pt x="401" y="278"/>
                    </a:lnTo>
                    <a:lnTo>
                      <a:pt x="368" y="292"/>
                    </a:lnTo>
                    <a:lnTo>
                      <a:pt x="337" y="312"/>
                    </a:lnTo>
                    <a:lnTo>
                      <a:pt x="312" y="338"/>
                    </a:lnTo>
                    <a:lnTo>
                      <a:pt x="292" y="368"/>
                    </a:lnTo>
                    <a:lnTo>
                      <a:pt x="277" y="401"/>
                    </a:lnTo>
                    <a:lnTo>
                      <a:pt x="270" y="440"/>
                    </a:lnTo>
                    <a:lnTo>
                      <a:pt x="270" y="459"/>
                    </a:lnTo>
                    <a:lnTo>
                      <a:pt x="270" y="479"/>
                    </a:lnTo>
                    <a:lnTo>
                      <a:pt x="277" y="517"/>
                    </a:lnTo>
                    <a:lnTo>
                      <a:pt x="292" y="551"/>
                    </a:lnTo>
                    <a:lnTo>
                      <a:pt x="312" y="582"/>
                    </a:lnTo>
                    <a:lnTo>
                      <a:pt x="337" y="607"/>
                    </a:lnTo>
                    <a:lnTo>
                      <a:pt x="368" y="626"/>
                    </a:lnTo>
                    <a:lnTo>
                      <a:pt x="401" y="641"/>
                    </a:lnTo>
                    <a:lnTo>
                      <a:pt x="439" y="648"/>
                    </a:lnTo>
                    <a:lnTo>
                      <a:pt x="459" y="649"/>
                    </a:lnTo>
                    <a:lnTo>
                      <a:pt x="479" y="648"/>
                    </a:lnTo>
                    <a:lnTo>
                      <a:pt x="516" y="641"/>
                    </a:lnTo>
                    <a:lnTo>
                      <a:pt x="551" y="626"/>
                    </a:lnTo>
                    <a:lnTo>
                      <a:pt x="581" y="607"/>
                    </a:lnTo>
                    <a:lnTo>
                      <a:pt x="607" y="582"/>
                    </a:lnTo>
                    <a:lnTo>
                      <a:pt x="626" y="551"/>
                    </a:lnTo>
                    <a:lnTo>
                      <a:pt x="640" y="517"/>
                    </a:lnTo>
                    <a:lnTo>
                      <a:pt x="647" y="479"/>
                    </a:lnTo>
                    <a:lnTo>
                      <a:pt x="648" y="459"/>
                    </a:lnTo>
                    <a:lnTo>
                      <a:pt x="647" y="440"/>
                    </a:lnTo>
                    <a:lnTo>
                      <a:pt x="640" y="401"/>
                    </a:lnTo>
                    <a:lnTo>
                      <a:pt x="626" y="368"/>
                    </a:lnTo>
                    <a:lnTo>
                      <a:pt x="607" y="338"/>
                    </a:lnTo>
                    <a:lnTo>
                      <a:pt x="581" y="312"/>
                    </a:lnTo>
                    <a:lnTo>
                      <a:pt x="551" y="292"/>
                    </a:lnTo>
                    <a:lnTo>
                      <a:pt x="516" y="278"/>
                    </a:lnTo>
                    <a:lnTo>
                      <a:pt x="479" y="271"/>
                    </a:lnTo>
                    <a:lnTo>
                      <a:pt x="459" y="271"/>
                    </a:lnTo>
                    <a:close/>
                    <a:moveTo>
                      <a:pt x="459" y="919"/>
                    </a:moveTo>
                    <a:lnTo>
                      <a:pt x="411" y="917"/>
                    </a:lnTo>
                    <a:lnTo>
                      <a:pt x="321" y="899"/>
                    </a:lnTo>
                    <a:lnTo>
                      <a:pt x="239" y="865"/>
                    </a:lnTo>
                    <a:lnTo>
                      <a:pt x="165" y="816"/>
                    </a:lnTo>
                    <a:lnTo>
                      <a:pt x="103" y="753"/>
                    </a:lnTo>
                    <a:lnTo>
                      <a:pt x="55" y="680"/>
                    </a:lnTo>
                    <a:lnTo>
                      <a:pt x="19" y="598"/>
                    </a:lnTo>
                    <a:lnTo>
                      <a:pt x="2" y="507"/>
                    </a:lnTo>
                    <a:lnTo>
                      <a:pt x="0" y="459"/>
                    </a:lnTo>
                    <a:lnTo>
                      <a:pt x="2" y="412"/>
                    </a:lnTo>
                    <a:lnTo>
                      <a:pt x="19" y="321"/>
                    </a:lnTo>
                    <a:lnTo>
                      <a:pt x="55" y="239"/>
                    </a:lnTo>
                    <a:lnTo>
                      <a:pt x="103" y="165"/>
                    </a:lnTo>
                    <a:lnTo>
                      <a:pt x="165" y="103"/>
                    </a:lnTo>
                    <a:lnTo>
                      <a:pt x="239" y="55"/>
                    </a:lnTo>
                    <a:lnTo>
                      <a:pt x="321" y="19"/>
                    </a:lnTo>
                    <a:lnTo>
                      <a:pt x="411" y="2"/>
                    </a:lnTo>
                    <a:lnTo>
                      <a:pt x="459" y="0"/>
                    </a:lnTo>
                    <a:lnTo>
                      <a:pt x="506" y="2"/>
                    </a:lnTo>
                    <a:lnTo>
                      <a:pt x="597" y="19"/>
                    </a:lnTo>
                    <a:lnTo>
                      <a:pt x="679" y="55"/>
                    </a:lnTo>
                    <a:lnTo>
                      <a:pt x="752" y="103"/>
                    </a:lnTo>
                    <a:lnTo>
                      <a:pt x="815" y="165"/>
                    </a:lnTo>
                    <a:lnTo>
                      <a:pt x="864" y="239"/>
                    </a:lnTo>
                    <a:lnTo>
                      <a:pt x="898" y="321"/>
                    </a:lnTo>
                    <a:lnTo>
                      <a:pt x="916" y="412"/>
                    </a:lnTo>
                    <a:lnTo>
                      <a:pt x="918" y="459"/>
                    </a:lnTo>
                    <a:lnTo>
                      <a:pt x="916" y="507"/>
                    </a:lnTo>
                    <a:lnTo>
                      <a:pt x="898" y="598"/>
                    </a:lnTo>
                    <a:lnTo>
                      <a:pt x="864" y="680"/>
                    </a:lnTo>
                    <a:lnTo>
                      <a:pt x="815" y="753"/>
                    </a:lnTo>
                    <a:lnTo>
                      <a:pt x="752" y="816"/>
                    </a:lnTo>
                    <a:lnTo>
                      <a:pt x="679" y="865"/>
                    </a:lnTo>
                    <a:lnTo>
                      <a:pt x="597" y="899"/>
                    </a:lnTo>
                    <a:lnTo>
                      <a:pt x="506" y="917"/>
                    </a:lnTo>
                    <a:lnTo>
                      <a:pt x="459" y="91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Rectangle 92"/>
              <p:cNvSpPr>
                <a:spLocks noChangeArrowheads="1"/>
              </p:cNvSpPr>
              <p:nvPr/>
            </p:nvSpPr>
            <p:spPr bwMode="auto">
              <a:xfrm>
                <a:off x="6804" y="3509"/>
                <a:ext cx="34" cy="1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93"/>
              <p:cNvSpPr>
                <a:spLocks noEditPoints="1"/>
              </p:cNvSpPr>
              <p:nvPr/>
            </p:nvSpPr>
            <p:spPr bwMode="auto">
              <a:xfrm>
                <a:off x="6804" y="3278"/>
                <a:ext cx="439" cy="198"/>
              </a:xfrm>
              <a:custGeom>
                <a:avLst/>
                <a:gdLst>
                  <a:gd name="T0" fmla="*/ 1351 w 3511"/>
                  <a:gd name="T1" fmla="*/ 270 h 1581"/>
                  <a:gd name="T2" fmla="*/ 1081 w 3511"/>
                  <a:gd name="T3" fmla="*/ 270 h 1581"/>
                  <a:gd name="T4" fmla="*/ 1081 w 3511"/>
                  <a:gd name="T5" fmla="*/ 0 h 1581"/>
                  <a:gd name="T6" fmla="*/ 1351 w 3511"/>
                  <a:gd name="T7" fmla="*/ 0 h 1581"/>
                  <a:gd name="T8" fmla="*/ 1351 w 3511"/>
                  <a:gd name="T9" fmla="*/ 270 h 1581"/>
                  <a:gd name="T10" fmla="*/ 1891 w 3511"/>
                  <a:gd name="T11" fmla="*/ 270 h 1581"/>
                  <a:gd name="T12" fmla="*/ 1621 w 3511"/>
                  <a:gd name="T13" fmla="*/ 270 h 1581"/>
                  <a:gd name="T14" fmla="*/ 1621 w 3511"/>
                  <a:gd name="T15" fmla="*/ 0 h 1581"/>
                  <a:gd name="T16" fmla="*/ 1891 w 3511"/>
                  <a:gd name="T17" fmla="*/ 0 h 1581"/>
                  <a:gd name="T18" fmla="*/ 1891 w 3511"/>
                  <a:gd name="T19" fmla="*/ 270 h 1581"/>
                  <a:gd name="T20" fmla="*/ 2431 w 3511"/>
                  <a:gd name="T21" fmla="*/ 270 h 1581"/>
                  <a:gd name="T22" fmla="*/ 2161 w 3511"/>
                  <a:gd name="T23" fmla="*/ 270 h 1581"/>
                  <a:gd name="T24" fmla="*/ 2161 w 3511"/>
                  <a:gd name="T25" fmla="*/ 0 h 1581"/>
                  <a:gd name="T26" fmla="*/ 2431 w 3511"/>
                  <a:gd name="T27" fmla="*/ 0 h 1581"/>
                  <a:gd name="T28" fmla="*/ 2431 w 3511"/>
                  <a:gd name="T29" fmla="*/ 270 h 1581"/>
                  <a:gd name="T30" fmla="*/ 2971 w 3511"/>
                  <a:gd name="T31" fmla="*/ 270 h 1581"/>
                  <a:gd name="T32" fmla="*/ 2701 w 3511"/>
                  <a:gd name="T33" fmla="*/ 270 h 1581"/>
                  <a:gd name="T34" fmla="*/ 2701 w 3511"/>
                  <a:gd name="T35" fmla="*/ 0 h 1581"/>
                  <a:gd name="T36" fmla="*/ 2971 w 3511"/>
                  <a:gd name="T37" fmla="*/ 0 h 1581"/>
                  <a:gd name="T38" fmla="*/ 2971 w 3511"/>
                  <a:gd name="T39" fmla="*/ 270 h 1581"/>
                  <a:gd name="T40" fmla="*/ 3511 w 3511"/>
                  <a:gd name="T41" fmla="*/ 270 h 1581"/>
                  <a:gd name="T42" fmla="*/ 3241 w 3511"/>
                  <a:gd name="T43" fmla="*/ 270 h 1581"/>
                  <a:gd name="T44" fmla="*/ 3241 w 3511"/>
                  <a:gd name="T45" fmla="*/ 0 h 1581"/>
                  <a:gd name="T46" fmla="*/ 3511 w 3511"/>
                  <a:gd name="T47" fmla="*/ 0 h 1581"/>
                  <a:gd name="T48" fmla="*/ 3511 w 3511"/>
                  <a:gd name="T49" fmla="*/ 270 h 1581"/>
                  <a:gd name="T50" fmla="*/ 567 w 3511"/>
                  <a:gd name="T51" fmla="*/ 284 h 1581"/>
                  <a:gd name="T52" fmla="*/ 501 w 3511"/>
                  <a:gd name="T53" fmla="*/ 27 h 1581"/>
                  <a:gd name="T54" fmla="*/ 541 w 3511"/>
                  <a:gd name="T55" fmla="*/ 18 h 1581"/>
                  <a:gd name="T56" fmla="*/ 622 w 3511"/>
                  <a:gd name="T57" fmla="*/ 13 h 1581"/>
                  <a:gd name="T58" fmla="*/ 663 w 3511"/>
                  <a:gd name="T59" fmla="*/ 13 h 1581"/>
                  <a:gd name="T60" fmla="*/ 797 w 3511"/>
                  <a:gd name="T61" fmla="*/ 13 h 1581"/>
                  <a:gd name="T62" fmla="*/ 797 w 3511"/>
                  <a:gd name="T63" fmla="*/ 284 h 1581"/>
                  <a:gd name="T64" fmla="*/ 663 w 3511"/>
                  <a:gd name="T65" fmla="*/ 284 h 1581"/>
                  <a:gd name="T66" fmla="*/ 652 w 3511"/>
                  <a:gd name="T67" fmla="*/ 279 h 1581"/>
                  <a:gd name="T68" fmla="*/ 631 w 3511"/>
                  <a:gd name="T69" fmla="*/ 274 h 1581"/>
                  <a:gd name="T70" fmla="*/ 597 w 3511"/>
                  <a:gd name="T71" fmla="*/ 275 h 1581"/>
                  <a:gd name="T72" fmla="*/ 567 w 3511"/>
                  <a:gd name="T73" fmla="*/ 284 h 1581"/>
                  <a:gd name="T74" fmla="*/ 298 w 3511"/>
                  <a:gd name="T75" fmla="*/ 554 h 1581"/>
                  <a:gd name="T76" fmla="*/ 41 w 3511"/>
                  <a:gd name="T77" fmla="*/ 473 h 1581"/>
                  <a:gd name="T78" fmla="*/ 53 w 3511"/>
                  <a:gd name="T79" fmla="*/ 433 h 1581"/>
                  <a:gd name="T80" fmla="*/ 86 w 3511"/>
                  <a:gd name="T81" fmla="*/ 357 h 1581"/>
                  <a:gd name="T82" fmla="*/ 132 w 3511"/>
                  <a:gd name="T83" fmla="*/ 286 h 1581"/>
                  <a:gd name="T84" fmla="*/ 187 w 3511"/>
                  <a:gd name="T85" fmla="*/ 220 h 1581"/>
                  <a:gd name="T86" fmla="*/ 217 w 3511"/>
                  <a:gd name="T87" fmla="*/ 189 h 1581"/>
                  <a:gd name="T88" fmla="*/ 405 w 3511"/>
                  <a:gd name="T89" fmla="*/ 391 h 1581"/>
                  <a:gd name="T90" fmla="*/ 386 w 3511"/>
                  <a:gd name="T91" fmla="*/ 404 h 1581"/>
                  <a:gd name="T92" fmla="*/ 351 w 3511"/>
                  <a:gd name="T93" fmla="*/ 437 h 1581"/>
                  <a:gd name="T94" fmla="*/ 323 w 3511"/>
                  <a:gd name="T95" fmla="*/ 480 h 1581"/>
                  <a:gd name="T96" fmla="*/ 303 w 3511"/>
                  <a:gd name="T97" fmla="*/ 528 h 1581"/>
                  <a:gd name="T98" fmla="*/ 298 w 3511"/>
                  <a:gd name="T99" fmla="*/ 554 h 1581"/>
                  <a:gd name="T100" fmla="*/ 271 w 3511"/>
                  <a:gd name="T101" fmla="*/ 1040 h 1581"/>
                  <a:gd name="T102" fmla="*/ 0 w 3511"/>
                  <a:gd name="T103" fmla="*/ 1040 h 1581"/>
                  <a:gd name="T104" fmla="*/ 0 w 3511"/>
                  <a:gd name="T105" fmla="*/ 771 h 1581"/>
                  <a:gd name="T106" fmla="*/ 271 w 3511"/>
                  <a:gd name="T107" fmla="*/ 771 h 1581"/>
                  <a:gd name="T108" fmla="*/ 271 w 3511"/>
                  <a:gd name="T109" fmla="*/ 1040 h 1581"/>
                  <a:gd name="T110" fmla="*/ 271 w 3511"/>
                  <a:gd name="T111" fmla="*/ 1581 h 1581"/>
                  <a:gd name="T112" fmla="*/ 0 w 3511"/>
                  <a:gd name="T113" fmla="*/ 1581 h 1581"/>
                  <a:gd name="T114" fmla="*/ 0 w 3511"/>
                  <a:gd name="T115" fmla="*/ 1311 h 1581"/>
                  <a:gd name="T116" fmla="*/ 271 w 3511"/>
                  <a:gd name="T117" fmla="*/ 1311 h 1581"/>
                  <a:gd name="T118" fmla="*/ 271 w 3511"/>
                  <a:gd name="T119" fmla="*/ 1581 h 1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511" h="1581">
                    <a:moveTo>
                      <a:pt x="1351" y="270"/>
                    </a:moveTo>
                    <a:lnTo>
                      <a:pt x="1081" y="270"/>
                    </a:lnTo>
                    <a:lnTo>
                      <a:pt x="1081" y="0"/>
                    </a:lnTo>
                    <a:lnTo>
                      <a:pt x="1351" y="0"/>
                    </a:lnTo>
                    <a:lnTo>
                      <a:pt x="1351" y="270"/>
                    </a:lnTo>
                    <a:close/>
                    <a:moveTo>
                      <a:pt x="1891" y="270"/>
                    </a:moveTo>
                    <a:lnTo>
                      <a:pt x="1621" y="270"/>
                    </a:lnTo>
                    <a:lnTo>
                      <a:pt x="1621" y="0"/>
                    </a:lnTo>
                    <a:lnTo>
                      <a:pt x="1891" y="0"/>
                    </a:lnTo>
                    <a:lnTo>
                      <a:pt x="1891" y="270"/>
                    </a:lnTo>
                    <a:close/>
                    <a:moveTo>
                      <a:pt x="2431" y="270"/>
                    </a:moveTo>
                    <a:lnTo>
                      <a:pt x="2161" y="270"/>
                    </a:lnTo>
                    <a:lnTo>
                      <a:pt x="2161" y="0"/>
                    </a:lnTo>
                    <a:lnTo>
                      <a:pt x="2431" y="0"/>
                    </a:lnTo>
                    <a:lnTo>
                      <a:pt x="2431" y="270"/>
                    </a:lnTo>
                    <a:close/>
                    <a:moveTo>
                      <a:pt x="2971" y="270"/>
                    </a:moveTo>
                    <a:lnTo>
                      <a:pt x="2701" y="270"/>
                    </a:lnTo>
                    <a:lnTo>
                      <a:pt x="2701" y="0"/>
                    </a:lnTo>
                    <a:lnTo>
                      <a:pt x="2971" y="0"/>
                    </a:lnTo>
                    <a:lnTo>
                      <a:pt x="2971" y="270"/>
                    </a:lnTo>
                    <a:close/>
                    <a:moveTo>
                      <a:pt x="3511" y="270"/>
                    </a:moveTo>
                    <a:lnTo>
                      <a:pt x="3241" y="270"/>
                    </a:lnTo>
                    <a:lnTo>
                      <a:pt x="3241" y="0"/>
                    </a:lnTo>
                    <a:lnTo>
                      <a:pt x="3511" y="0"/>
                    </a:lnTo>
                    <a:lnTo>
                      <a:pt x="3511" y="270"/>
                    </a:lnTo>
                    <a:close/>
                    <a:moveTo>
                      <a:pt x="567" y="284"/>
                    </a:moveTo>
                    <a:lnTo>
                      <a:pt x="501" y="27"/>
                    </a:lnTo>
                    <a:lnTo>
                      <a:pt x="541" y="18"/>
                    </a:lnTo>
                    <a:lnTo>
                      <a:pt x="622" y="13"/>
                    </a:lnTo>
                    <a:lnTo>
                      <a:pt x="663" y="13"/>
                    </a:lnTo>
                    <a:lnTo>
                      <a:pt x="797" y="13"/>
                    </a:lnTo>
                    <a:lnTo>
                      <a:pt x="797" y="284"/>
                    </a:lnTo>
                    <a:lnTo>
                      <a:pt x="663" y="284"/>
                    </a:lnTo>
                    <a:lnTo>
                      <a:pt x="652" y="279"/>
                    </a:lnTo>
                    <a:lnTo>
                      <a:pt x="631" y="274"/>
                    </a:lnTo>
                    <a:lnTo>
                      <a:pt x="597" y="275"/>
                    </a:lnTo>
                    <a:lnTo>
                      <a:pt x="567" y="284"/>
                    </a:lnTo>
                    <a:close/>
                    <a:moveTo>
                      <a:pt x="298" y="554"/>
                    </a:moveTo>
                    <a:lnTo>
                      <a:pt x="41" y="473"/>
                    </a:lnTo>
                    <a:lnTo>
                      <a:pt x="53" y="433"/>
                    </a:lnTo>
                    <a:lnTo>
                      <a:pt x="86" y="357"/>
                    </a:lnTo>
                    <a:lnTo>
                      <a:pt x="132" y="286"/>
                    </a:lnTo>
                    <a:lnTo>
                      <a:pt x="187" y="220"/>
                    </a:lnTo>
                    <a:lnTo>
                      <a:pt x="217" y="189"/>
                    </a:lnTo>
                    <a:lnTo>
                      <a:pt x="405" y="391"/>
                    </a:lnTo>
                    <a:lnTo>
                      <a:pt x="386" y="404"/>
                    </a:lnTo>
                    <a:lnTo>
                      <a:pt x="351" y="437"/>
                    </a:lnTo>
                    <a:lnTo>
                      <a:pt x="323" y="480"/>
                    </a:lnTo>
                    <a:lnTo>
                      <a:pt x="303" y="528"/>
                    </a:lnTo>
                    <a:lnTo>
                      <a:pt x="298" y="554"/>
                    </a:lnTo>
                    <a:close/>
                    <a:moveTo>
                      <a:pt x="271" y="1040"/>
                    </a:moveTo>
                    <a:lnTo>
                      <a:pt x="0" y="1040"/>
                    </a:lnTo>
                    <a:lnTo>
                      <a:pt x="0" y="771"/>
                    </a:lnTo>
                    <a:lnTo>
                      <a:pt x="271" y="771"/>
                    </a:lnTo>
                    <a:lnTo>
                      <a:pt x="271" y="1040"/>
                    </a:lnTo>
                    <a:close/>
                    <a:moveTo>
                      <a:pt x="271" y="1581"/>
                    </a:moveTo>
                    <a:lnTo>
                      <a:pt x="0" y="1581"/>
                    </a:lnTo>
                    <a:lnTo>
                      <a:pt x="0" y="1311"/>
                    </a:lnTo>
                    <a:lnTo>
                      <a:pt x="271" y="1311"/>
                    </a:lnTo>
                    <a:lnTo>
                      <a:pt x="271" y="15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Rectangle 94"/>
              <p:cNvSpPr>
                <a:spLocks noChangeArrowheads="1"/>
              </p:cNvSpPr>
              <p:nvPr/>
            </p:nvSpPr>
            <p:spPr bwMode="auto">
              <a:xfrm>
                <a:off x="7277" y="3278"/>
                <a:ext cx="17" cy="34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95"/>
              <p:cNvSpPr>
                <a:spLocks/>
              </p:cNvSpPr>
              <p:nvPr/>
            </p:nvSpPr>
            <p:spPr bwMode="auto">
              <a:xfrm>
                <a:off x="7253" y="3256"/>
                <a:ext cx="81" cy="81"/>
              </a:xfrm>
              <a:custGeom>
                <a:avLst/>
                <a:gdLst>
                  <a:gd name="T0" fmla="*/ 324 w 648"/>
                  <a:gd name="T1" fmla="*/ 0 h 649"/>
                  <a:gd name="T2" fmla="*/ 358 w 648"/>
                  <a:gd name="T3" fmla="*/ 1 h 649"/>
                  <a:gd name="T4" fmla="*/ 420 w 648"/>
                  <a:gd name="T5" fmla="*/ 14 h 649"/>
                  <a:gd name="T6" fmla="*/ 479 w 648"/>
                  <a:gd name="T7" fmla="*/ 39 h 649"/>
                  <a:gd name="T8" fmla="*/ 531 w 648"/>
                  <a:gd name="T9" fmla="*/ 74 h 649"/>
                  <a:gd name="T10" fmla="*/ 574 w 648"/>
                  <a:gd name="T11" fmla="*/ 117 h 649"/>
                  <a:gd name="T12" fmla="*/ 610 w 648"/>
                  <a:gd name="T13" fmla="*/ 170 h 649"/>
                  <a:gd name="T14" fmla="*/ 634 w 648"/>
                  <a:gd name="T15" fmla="*/ 228 h 649"/>
                  <a:gd name="T16" fmla="*/ 647 w 648"/>
                  <a:gd name="T17" fmla="*/ 291 h 649"/>
                  <a:gd name="T18" fmla="*/ 648 w 648"/>
                  <a:gd name="T19" fmla="*/ 324 h 649"/>
                  <a:gd name="T20" fmla="*/ 647 w 648"/>
                  <a:gd name="T21" fmla="*/ 358 h 649"/>
                  <a:gd name="T22" fmla="*/ 634 w 648"/>
                  <a:gd name="T23" fmla="*/ 421 h 649"/>
                  <a:gd name="T24" fmla="*/ 610 w 648"/>
                  <a:gd name="T25" fmla="*/ 479 h 649"/>
                  <a:gd name="T26" fmla="*/ 574 w 648"/>
                  <a:gd name="T27" fmla="*/ 531 h 649"/>
                  <a:gd name="T28" fmla="*/ 531 w 648"/>
                  <a:gd name="T29" fmla="*/ 576 h 649"/>
                  <a:gd name="T30" fmla="*/ 479 w 648"/>
                  <a:gd name="T31" fmla="*/ 610 h 649"/>
                  <a:gd name="T32" fmla="*/ 420 w 648"/>
                  <a:gd name="T33" fmla="*/ 634 h 649"/>
                  <a:gd name="T34" fmla="*/ 358 w 648"/>
                  <a:gd name="T35" fmla="*/ 647 h 649"/>
                  <a:gd name="T36" fmla="*/ 324 w 648"/>
                  <a:gd name="T37" fmla="*/ 649 h 649"/>
                  <a:gd name="T38" fmla="*/ 291 w 648"/>
                  <a:gd name="T39" fmla="*/ 647 h 649"/>
                  <a:gd name="T40" fmla="*/ 228 w 648"/>
                  <a:gd name="T41" fmla="*/ 634 h 649"/>
                  <a:gd name="T42" fmla="*/ 169 w 648"/>
                  <a:gd name="T43" fmla="*/ 610 h 649"/>
                  <a:gd name="T44" fmla="*/ 118 w 648"/>
                  <a:gd name="T45" fmla="*/ 576 h 649"/>
                  <a:gd name="T46" fmla="*/ 74 w 648"/>
                  <a:gd name="T47" fmla="*/ 531 h 649"/>
                  <a:gd name="T48" fmla="*/ 39 w 648"/>
                  <a:gd name="T49" fmla="*/ 479 h 649"/>
                  <a:gd name="T50" fmla="*/ 14 w 648"/>
                  <a:gd name="T51" fmla="*/ 421 h 649"/>
                  <a:gd name="T52" fmla="*/ 1 w 648"/>
                  <a:gd name="T53" fmla="*/ 358 h 649"/>
                  <a:gd name="T54" fmla="*/ 0 w 648"/>
                  <a:gd name="T55" fmla="*/ 324 h 649"/>
                  <a:gd name="T56" fmla="*/ 1 w 648"/>
                  <a:gd name="T57" fmla="*/ 291 h 649"/>
                  <a:gd name="T58" fmla="*/ 14 w 648"/>
                  <a:gd name="T59" fmla="*/ 228 h 649"/>
                  <a:gd name="T60" fmla="*/ 39 w 648"/>
                  <a:gd name="T61" fmla="*/ 170 h 649"/>
                  <a:gd name="T62" fmla="*/ 74 w 648"/>
                  <a:gd name="T63" fmla="*/ 117 h 649"/>
                  <a:gd name="T64" fmla="*/ 118 w 648"/>
                  <a:gd name="T65" fmla="*/ 74 h 649"/>
                  <a:gd name="T66" fmla="*/ 169 w 648"/>
                  <a:gd name="T67" fmla="*/ 39 h 649"/>
                  <a:gd name="T68" fmla="*/ 228 w 648"/>
                  <a:gd name="T69" fmla="*/ 14 h 649"/>
                  <a:gd name="T70" fmla="*/ 291 w 648"/>
                  <a:gd name="T71" fmla="*/ 1 h 649"/>
                  <a:gd name="T72" fmla="*/ 324 w 648"/>
                  <a:gd name="T73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8" h="649">
                    <a:moveTo>
                      <a:pt x="324" y="0"/>
                    </a:moveTo>
                    <a:lnTo>
                      <a:pt x="358" y="1"/>
                    </a:lnTo>
                    <a:lnTo>
                      <a:pt x="420" y="14"/>
                    </a:lnTo>
                    <a:lnTo>
                      <a:pt x="479" y="39"/>
                    </a:lnTo>
                    <a:lnTo>
                      <a:pt x="531" y="74"/>
                    </a:lnTo>
                    <a:lnTo>
                      <a:pt x="574" y="117"/>
                    </a:lnTo>
                    <a:lnTo>
                      <a:pt x="610" y="170"/>
                    </a:lnTo>
                    <a:lnTo>
                      <a:pt x="634" y="228"/>
                    </a:lnTo>
                    <a:lnTo>
                      <a:pt x="647" y="291"/>
                    </a:lnTo>
                    <a:lnTo>
                      <a:pt x="648" y="324"/>
                    </a:lnTo>
                    <a:lnTo>
                      <a:pt x="647" y="358"/>
                    </a:lnTo>
                    <a:lnTo>
                      <a:pt x="634" y="421"/>
                    </a:lnTo>
                    <a:lnTo>
                      <a:pt x="610" y="479"/>
                    </a:lnTo>
                    <a:lnTo>
                      <a:pt x="574" y="531"/>
                    </a:lnTo>
                    <a:lnTo>
                      <a:pt x="531" y="576"/>
                    </a:lnTo>
                    <a:lnTo>
                      <a:pt x="479" y="610"/>
                    </a:lnTo>
                    <a:lnTo>
                      <a:pt x="420" y="634"/>
                    </a:lnTo>
                    <a:lnTo>
                      <a:pt x="358" y="647"/>
                    </a:lnTo>
                    <a:lnTo>
                      <a:pt x="324" y="649"/>
                    </a:lnTo>
                    <a:lnTo>
                      <a:pt x="291" y="647"/>
                    </a:lnTo>
                    <a:lnTo>
                      <a:pt x="228" y="634"/>
                    </a:lnTo>
                    <a:lnTo>
                      <a:pt x="169" y="610"/>
                    </a:lnTo>
                    <a:lnTo>
                      <a:pt x="118" y="576"/>
                    </a:lnTo>
                    <a:lnTo>
                      <a:pt x="74" y="531"/>
                    </a:lnTo>
                    <a:lnTo>
                      <a:pt x="39" y="479"/>
                    </a:lnTo>
                    <a:lnTo>
                      <a:pt x="14" y="421"/>
                    </a:lnTo>
                    <a:lnTo>
                      <a:pt x="1" y="358"/>
                    </a:lnTo>
                    <a:lnTo>
                      <a:pt x="0" y="324"/>
                    </a:lnTo>
                    <a:lnTo>
                      <a:pt x="1" y="291"/>
                    </a:lnTo>
                    <a:lnTo>
                      <a:pt x="14" y="228"/>
                    </a:lnTo>
                    <a:lnTo>
                      <a:pt x="39" y="170"/>
                    </a:lnTo>
                    <a:lnTo>
                      <a:pt x="74" y="117"/>
                    </a:lnTo>
                    <a:lnTo>
                      <a:pt x="118" y="74"/>
                    </a:lnTo>
                    <a:lnTo>
                      <a:pt x="169" y="39"/>
                    </a:lnTo>
                    <a:lnTo>
                      <a:pt x="228" y="14"/>
                    </a:lnTo>
                    <a:lnTo>
                      <a:pt x="291" y="1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96"/>
              <p:cNvSpPr>
                <a:spLocks noEditPoints="1"/>
              </p:cNvSpPr>
              <p:nvPr/>
            </p:nvSpPr>
            <p:spPr bwMode="auto">
              <a:xfrm>
                <a:off x="7236" y="3239"/>
                <a:ext cx="115" cy="115"/>
              </a:xfrm>
              <a:custGeom>
                <a:avLst/>
                <a:gdLst>
                  <a:gd name="T0" fmla="*/ 438 w 917"/>
                  <a:gd name="T1" fmla="*/ 271 h 919"/>
                  <a:gd name="T2" fmla="*/ 366 w 917"/>
                  <a:gd name="T3" fmla="*/ 292 h 919"/>
                  <a:gd name="T4" fmla="*/ 311 w 917"/>
                  <a:gd name="T5" fmla="*/ 338 h 919"/>
                  <a:gd name="T6" fmla="*/ 277 w 917"/>
                  <a:gd name="T7" fmla="*/ 401 h 919"/>
                  <a:gd name="T8" fmla="*/ 269 w 917"/>
                  <a:gd name="T9" fmla="*/ 459 h 919"/>
                  <a:gd name="T10" fmla="*/ 277 w 917"/>
                  <a:gd name="T11" fmla="*/ 517 h 919"/>
                  <a:gd name="T12" fmla="*/ 311 w 917"/>
                  <a:gd name="T13" fmla="*/ 582 h 919"/>
                  <a:gd name="T14" fmla="*/ 366 w 917"/>
                  <a:gd name="T15" fmla="*/ 626 h 919"/>
                  <a:gd name="T16" fmla="*/ 438 w 917"/>
                  <a:gd name="T17" fmla="*/ 648 h 919"/>
                  <a:gd name="T18" fmla="*/ 479 w 917"/>
                  <a:gd name="T19" fmla="*/ 648 h 919"/>
                  <a:gd name="T20" fmla="*/ 550 w 917"/>
                  <a:gd name="T21" fmla="*/ 626 h 919"/>
                  <a:gd name="T22" fmla="*/ 605 w 917"/>
                  <a:gd name="T23" fmla="*/ 582 h 919"/>
                  <a:gd name="T24" fmla="*/ 640 w 917"/>
                  <a:gd name="T25" fmla="*/ 517 h 919"/>
                  <a:gd name="T26" fmla="*/ 648 w 917"/>
                  <a:gd name="T27" fmla="*/ 459 h 919"/>
                  <a:gd name="T28" fmla="*/ 640 w 917"/>
                  <a:gd name="T29" fmla="*/ 401 h 919"/>
                  <a:gd name="T30" fmla="*/ 605 w 917"/>
                  <a:gd name="T31" fmla="*/ 338 h 919"/>
                  <a:gd name="T32" fmla="*/ 550 w 917"/>
                  <a:gd name="T33" fmla="*/ 292 h 919"/>
                  <a:gd name="T34" fmla="*/ 479 w 917"/>
                  <a:gd name="T35" fmla="*/ 271 h 919"/>
                  <a:gd name="T36" fmla="*/ 458 w 917"/>
                  <a:gd name="T37" fmla="*/ 919 h 919"/>
                  <a:gd name="T38" fmla="*/ 321 w 917"/>
                  <a:gd name="T39" fmla="*/ 899 h 919"/>
                  <a:gd name="T40" fmla="*/ 165 w 917"/>
                  <a:gd name="T41" fmla="*/ 816 h 919"/>
                  <a:gd name="T42" fmla="*/ 53 w 917"/>
                  <a:gd name="T43" fmla="*/ 680 h 919"/>
                  <a:gd name="T44" fmla="*/ 1 w 917"/>
                  <a:gd name="T45" fmla="*/ 507 h 919"/>
                  <a:gd name="T46" fmla="*/ 1 w 917"/>
                  <a:gd name="T47" fmla="*/ 412 h 919"/>
                  <a:gd name="T48" fmla="*/ 53 w 917"/>
                  <a:gd name="T49" fmla="*/ 239 h 919"/>
                  <a:gd name="T50" fmla="*/ 165 w 917"/>
                  <a:gd name="T51" fmla="*/ 103 h 919"/>
                  <a:gd name="T52" fmla="*/ 321 w 917"/>
                  <a:gd name="T53" fmla="*/ 19 h 919"/>
                  <a:gd name="T54" fmla="*/ 458 w 917"/>
                  <a:gd name="T55" fmla="*/ 0 h 919"/>
                  <a:gd name="T56" fmla="*/ 596 w 917"/>
                  <a:gd name="T57" fmla="*/ 19 h 919"/>
                  <a:gd name="T58" fmla="*/ 752 w 917"/>
                  <a:gd name="T59" fmla="*/ 103 h 919"/>
                  <a:gd name="T60" fmla="*/ 863 w 917"/>
                  <a:gd name="T61" fmla="*/ 239 h 919"/>
                  <a:gd name="T62" fmla="*/ 916 w 917"/>
                  <a:gd name="T63" fmla="*/ 412 h 919"/>
                  <a:gd name="T64" fmla="*/ 916 w 917"/>
                  <a:gd name="T65" fmla="*/ 507 h 919"/>
                  <a:gd name="T66" fmla="*/ 863 w 917"/>
                  <a:gd name="T67" fmla="*/ 680 h 919"/>
                  <a:gd name="T68" fmla="*/ 752 w 917"/>
                  <a:gd name="T69" fmla="*/ 816 h 919"/>
                  <a:gd name="T70" fmla="*/ 596 w 917"/>
                  <a:gd name="T71" fmla="*/ 899 h 919"/>
                  <a:gd name="T72" fmla="*/ 458 w 917"/>
                  <a:gd name="T73" fmla="*/ 919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17" h="919">
                    <a:moveTo>
                      <a:pt x="458" y="271"/>
                    </a:moveTo>
                    <a:lnTo>
                      <a:pt x="438" y="271"/>
                    </a:lnTo>
                    <a:lnTo>
                      <a:pt x="401" y="278"/>
                    </a:lnTo>
                    <a:lnTo>
                      <a:pt x="366" y="292"/>
                    </a:lnTo>
                    <a:lnTo>
                      <a:pt x="337" y="312"/>
                    </a:lnTo>
                    <a:lnTo>
                      <a:pt x="311" y="338"/>
                    </a:lnTo>
                    <a:lnTo>
                      <a:pt x="291" y="368"/>
                    </a:lnTo>
                    <a:lnTo>
                      <a:pt x="277" y="401"/>
                    </a:lnTo>
                    <a:lnTo>
                      <a:pt x="270" y="440"/>
                    </a:lnTo>
                    <a:lnTo>
                      <a:pt x="269" y="459"/>
                    </a:lnTo>
                    <a:lnTo>
                      <a:pt x="270" y="479"/>
                    </a:lnTo>
                    <a:lnTo>
                      <a:pt x="277" y="517"/>
                    </a:lnTo>
                    <a:lnTo>
                      <a:pt x="291" y="551"/>
                    </a:lnTo>
                    <a:lnTo>
                      <a:pt x="311" y="582"/>
                    </a:lnTo>
                    <a:lnTo>
                      <a:pt x="337" y="607"/>
                    </a:lnTo>
                    <a:lnTo>
                      <a:pt x="366" y="626"/>
                    </a:lnTo>
                    <a:lnTo>
                      <a:pt x="401" y="641"/>
                    </a:lnTo>
                    <a:lnTo>
                      <a:pt x="438" y="648"/>
                    </a:lnTo>
                    <a:lnTo>
                      <a:pt x="458" y="649"/>
                    </a:lnTo>
                    <a:lnTo>
                      <a:pt x="479" y="648"/>
                    </a:lnTo>
                    <a:lnTo>
                      <a:pt x="516" y="641"/>
                    </a:lnTo>
                    <a:lnTo>
                      <a:pt x="550" y="626"/>
                    </a:lnTo>
                    <a:lnTo>
                      <a:pt x="580" y="607"/>
                    </a:lnTo>
                    <a:lnTo>
                      <a:pt x="605" y="582"/>
                    </a:lnTo>
                    <a:lnTo>
                      <a:pt x="625" y="551"/>
                    </a:lnTo>
                    <a:lnTo>
                      <a:pt x="640" y="517"/>
                    </a:lnTo>
                    <a:lnTo>
                      <a:pt x="647" y="479"/>
                    </a:lnTo>
                    <a:lnTo>
                      <a:pt x="648" y="459"/>
                    </a:lnTo>
                    <a:lnTo>
                      <a:pt x="647" y="440"/>
                    </a:lnTo>
                    <a:lnTo>
                      <a:pt x="640" y="401"/>
                    </a:lnTo>
                    <a:lnTo>
                      <a:pt x="625" y="368"/>
                    </a:lnTo>
                    <a:lnTo>
                      <a:pt x="605" y="338"/>
                    </a:lnTo>
                    <a:lnTo>
                      <a:pt x="580" y="312"/>
                    </a:lnTo>
                    <a:lnTo>
                      <a:pt x="550" y="292"/>
                    </a:lnTo>
                    <a:lnTo>
                      <a:pt x="516" y="278"/>
                    </a:lnTo>
                    <a:lnTo>
                      <a:pt x="479" y="271"/>
                    </a:lnTo>
                    <a:lnTo>
                      <a:pt x="458" y="271"/>
                    </a:lnTo>
                    <a:close/>
                    <a:moveTo>
                      <a:pt x="458" y="919"/>
                    </a:moveTo>
                    <a:lnTo>
                      <a:pt x="411" y="917"/>
                    </a:lnTo>
                    <a:lnTo>
                      <a:pt x="321" y="899"/>
                    </a:lnTo>
                    <a:lnTo>
                      <a:pt x="238" y="865"/>
                    </a:lnTo>
                    <a:lnTo>
                      <a:pt x="165" y="816"/>
                    </a:lnTo>
                    <a:lnTo>
                      <a:pt x="103" y="753"/>
                    </a:lnTo>
                    <a:lnTo>
                      <a:pt x="53" y="680"/>
                    </a:lnTo>
                    <a:lnTo>
                      <a:pt x="19" y="598"/>
                    </a:lnTo>
                    <a:lnTo>
                      <a:pt x="1" y="507"/>
                    </a:lnTo>
                    <a:lnTo>
                      <a:pt x="0" y="459"/>
                    </a:lnTo>
                    <a:lnTo>
                      <a:pt x="1" y="412"/>
                    </a:lnTo>
                    <a:lnTo>
                      <a:pt x="19" y="321"/>
                    </a:lnTo>
                    <a:lnTo>
                      <a:pt x="53" y="239"/>
                    </a:lnTo>
                    <a:lnTo>
                      <a:pt x="103" y="165"/>
                    </a:lnTo>
                    <a:lnTo>
                      <a:pt x="165" y="103"/>
                    </a:lnTo>
                    <a:lnTo>
                      <a:pt x="238" y="55"/>
                    </a:lnTo>
                    <a:lnTo>
                      <a:pt x="321" y="19"/>
                    </a:lnTo>
                    <a:lnTo>
                      <a:pt x="411" y="2"/>
                    </a:lnTo>
                    <a:lnTo>
                      <a:pt x="458" y="0"/>
                    </a:lnTo>
                    <a:lnTo>
                      <a:pt x="506" y="2"/>
                    </a:lnTo>
                    <a:lnTo>
                      <a:pt x="596" y="19"/>
                    </a:lnTo>
                    <a:lnTo>
                      <a:pt x="679" y="55"/>
                    </a:lnTo>
                    <a:lnTo>
                      <a:pt x="752" y="103"/>
                    </a:lnTo>
                    <a:lnTo>
                      <a:pt x="814" y="165"/>
                    </a:lnTo>
                    <a:lnTo>
                      <a:pt x="863" y="239"/>
                    </a:lnTo>
                    <a:lnTo>
                      <a:pt x="898" y="321"/>
                    </a:lnTo>
                    <a:lnTo>
                      <a:pt x="916" y="412"/>
                    </a:lnTo>
                    <a:lnTo>
                      <a:pt x="917" y="459"/>
                    </a:lnTo>
                    <a:lnTo>
                      <a:pt x="916" y="507"/>
                    </a:lnTo>
                    <a:lnTo>
                      <a:pt x="898" y="598"/>
                    </a:lnTo>
                    <a:lnTo>
                      <a:pt x="863" y="680"/>
                    </a:lnTo>
                    <a:lnTo>
                      <a:pt x="814" y="753"/>
                    </a:lnTo>
                    <a:lnTo>
                      <a:pt x="752" y="816"/>
                    </a:lnTo>
                    <a:lnTo>
                      <a:pt x="679" y="865"/>
                    </a:lnTo>
                    <a:lnTo>
                      <a:pt x="596" y="899"/>
                    </a:lnTo>
                    <a:lnTo>
                      <a:pt x="506" y="917"/>
                    </a:lnTo>
                    <a:lnTo>
                      <a:pt x="458" y="91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Rectangle 97"/>
              <p:cNvSpPr>
                <a:spLocks noChangeArrowheads="1"/>
              </p:cNvSpPr>
              <p:nvPr/>
            </p:nvSpPr>
            <p:spPr bwMode="auto">
              <a:xfrm>
                <a:off x="6389" y="3526"/>
                <a:ext cx="846" cy="5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98"/>
              <p:cNvSpPr>
                <a:spLocks noEditPoints="1"/>
              </p:cNvSpPr>
              <p:nvPr/>
            </p:nvSpPr>
            <p:spPr bwMode="auto">
              <a:xfrm>
                <a:off x="6372" y="3509"/>
                <a:ext cx="880" cy="541"/>
              </a:xfrm>
              <a:custGeom>
                <a:avLst/>
                <a:gdLst>
                  <a:gd name="T0" fmla="*/ 271 w 7035"/>
                  <a:gd name="T1" fmla="*/ 4054 h 4325"/>
                  <a:gd name="T2" fmla="*/ 6765 w 7035"/>
                  <a:gd name="T3" fmla="*/ 4054 h 4325"/>
                  <a:gd name="T4" fmla="*/ 6765 w 7035"/>
                  <a:gd name="T5" fmla="*/ 271 h 4325"/>
                  <a:gd name="T6" fmla="*/ 271 w 7035"/>
                  <a:gd name="T7" fmla="*/ 271 h 4325"/>
                  <a:gd name="T8" fmla="*/ 271 w 7035"/>
                  <a:gd name="T9" fmla="*/ 4054 h 4325"/>
                  <a:gd name="T10" fmla="*/ 7035 w 7035"/>
                  <a:gd name="T11" fmla="*/ 4325 h 4325"/>
                  <a:gd name="T12" fmla="*/ 0 w 7035"/>
                  <a:gd name="T13" fmla="*/ 4325 h 4325"/>
                  <a:gd name="T14" fmla="*/ 0 w 7035"/>
                  <a:gd name="T15" fmla="*/ 0 h 4325"/>
                  <a:gd name="T16" fmla="*/ 7035 w 7035"/>
                  <a:gd name="T17" fmla="*/ 0 h 4325"/>
                  <a:gd name="T18" fmla="*/ 7035 w 7035"/>
                  <a:gd name="T19" fmla="*/ 4325 h 4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35" h="4325">
                    <a:moveTo>
                      <a:pt x="271" y="4054"/>
                    </a:moveTo>
                    <a:lnTo>
                      <a:pt x="6765" y="4054"/>
                    </a:lnTo>
                    <a:lnTo>
                      <a:pt x="6765" y="271"/>
                    </a:lnTo>
                    <a:lnTo>
                      <a:pt x="271" y="271"/>
                    </a:lnTo>
                    <a:lnTo>
                      <a:pt x="271" y="4054"/>
                    </a:lnTo>
                    <a:close/>
                    <a:moveTo>
                      <a:pt x="7035" y="4325"/>
                    </a:moveTo>
                    <a:lnTo>
                      <a:pt x="0" y="4325"/>
                    </a:lnTo>
                    <a:lnTo>
                      <a:pt x="0" y="0"/>
                    </a:lnTo>
                    <a:lnTo>
                      <a:pt x="7035" y="0"/>
                    </a:lnTo>
                    <a:lnTo>
                      <a:pt x="7035" y="432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99"/>
              <p:cNvSpPr>
                <a:spLocks/>
              </p:cNvSpPr>
              <p:nvPr/>
            </p:nvSpPr>
            <p:spPr bwMode="auto">
              <a:xfrm>
                <a:off x="6457" y="3594"/>
                <a:ext cx="710" cy="371"/>
              </a:xfrm>
              <a:custGeom>
                <a:avLst/>
                <a:gdLst>
                  <a:gd name="T0" fmla="*/ 0 w 5684"/>
                  <a:gd name="T1" fmla="*/ 540 h 2973"/>
                  <a:gd name="T2" fmla="*/ 82 w 5684"/>
                  <a:gd name="T3" fmla="*/ 534 h 2973"/>
                  <a:gd name="T4" fmla="*/ 185 w 5684"/>
                  <a:gd name="T5" fmla="*/ 508 h 2973"/>
                  <a:gd name="T6" fmla="*/ 279 w 5684"/>
                  <a:gd name="T7" fmla="*/ 462 h 2973"/>
                  <a:gd name="T8" fmla="*/ 362 w 5684"/>
                  <a:gd name="T9" fmla="*/ 400 h 2973"/>
                  <a:gd name="T10" fmla="*/ 432 w 5684"/>
                  <a:gd name="T11" fmla="*/ 323 h 2973"/>
                  <a:gd name="T12" fmla="*/ 486 w 5684"/>
                  <a:gd name="T13" fmla="*/ 234 h 2973"/>
                  <a:gd name="T14" fmla="*/ 522 w 5684"/>
                  <a:gd name="T15" fmla="*/ 135 h 2973"/>
                  <a:gd name="T16" fmla="*/ 539 w 5684"/>
                  <a:gd name="T17" fmla="*/ 27 h 2973"/>
                  <a:gd name="T18" fmla="*/ 5144 w 5684"/>
                  <a:gd name="T19" fmla="*/ 0 h 2973"/>
                  <a:gd name="T20" fmla="*/ 5150 w 5684"/>
                  <a:gd name="T21" fmla="*/ 82 h 2973"/>
                  <a:gd name="T22" fmla="*/ 5176 w 5684"/>
                  <a:gd name="T23" fmla="*/ 186 h 2973"/>
                  <a:gd name="T24" fmla="*/ 5222 w 5684"/>
                  <a:gd name="T25" fmla="*/ 280 h 2973"/>
                  <a:gd name="T26" fmla="*/ 5284 w 5684"/>
                  <a:gd name="T27" fmla="*/ 363 h 2973"/>
                  <a:gd name="T28" fmla="*/ 5361 w 5684"/>
                  <a:gd name="T29" fmla="*/ 433 h 2973"/>
                  <a:gd name="T30" fmla="*/ 5450 w 5684"/>
                  <a:gd name="T31" fmla="*/ 488 h 2973"/>
                  <a:gd name="T32" fmla="*/ 5549 w 5684"/>
                  <a:gd name="T33" fmla="*/ 524 h 2973"/>
                  <a:gd name="T34" fmla="*/ 5656 w 5684"/>
                  <a:gd name="T35" fmla="*/ 540 h 2973"/>
                  <a:gd name="T36" fmla="*/ 5684 w 5684"/>
                  <a:gd name="T37" fmla="*/ 2433 h 2973"/>
                  <a:gd name="T38" fmla="*/ 5602 w 5684"/>
                  <a:gd name="T39" fmla="*/ 2439 h 2973"/>
                  <a:gd name="T40" fmla="*/ 5498 w 5684"/>
                  <a:gd name="T41" fmla="*/ 2465 h 2973"/>
                  <a:gd name="T42" fmla="*/ 5404 w 5684"/>
                  <a:gd name="T43" fmla="*/ 2511 h 2973"/>
                  <a:gd name="T44" fmla="*/ 5321 w 5684"/>
                  <a:gd name="T45" fmla="*/ 2574 h 2973"/>
                  <a:gd name="T46" fmla="*/ 5251 w 5684"/>
                  <a:gd name="T47" fmla="*/ 2651 h 2973"/>
                  <a:gd name="T48" fmla="*/ 5197 w 5684"/>
                  <a:gd name="T49" fmla="*/ 2740 h 2973"/>
                  <a:gd name="T50" fmla="*/ 5160 w 5684"/>
                  <a:gd name="T51" fmla="*/ 2838 h 2973"/>
                  <a:gd name="T52" fmla="*/ 5144 w 5684"/>
                  <a:gd name="T53" fmla="*/ 2946 h 2973"/>
                  <a:gd name="T54" fmla="*/ 539 w 5684"/>
                  <a:gd name="T55" fmla="*/ 2973 h 2973"/>
                  <a:gd name="T56" fmla="*/ 533 w 5684"/>
                  <a:gd name="T57" fmla="*/ 2888 h 2973"/>
                  <a:gd name="T58" fmla="*/ 507 w 5684"/>
                  <a:gd name="T59" fmla="*/ 2782 h 2973"/>
                  <a:gd name="T60" fmla="*/ 461 w 5684"/>
                  <a:gd name="T61" fmla="*/ 2687 h 2973"/>
                  <a:gd name="T62" fmla="*/ 399 w 5684"/>
                  <a:gd name="T63" fmla="*/ 2605 h 2973"/>
                  <a:gd name="T64" fmla="*/ 322 w 5684"/>
                  <a:gd name="T65" fmla="*/ 2536 h 2973"/>
                  <a:gd name="T66" fmla="*/ 232 w 5684"/>
                  <a:gd name="T67" fmla="*/ 2483 h 2973"/>
                  <a:gd name="T68" fmla="*/ 134 w 5684"/>
                  <a:gd name="T69" fmla="*/ 2449 h 2973"/>
                  <a:gd name="T70" fmla="*/ 27 w 5684"/>
                  <a:gd name="T71" fmla="*/ 2433 h 29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684" h="2973">
                    <a:moveTo>
                      <a:pt x="0" y="2433"/>
                    </a:moveTo>
                    <a:lnTo>
                      <a:pt x="0" y="540"/>
                    </a:lnTo>
                    <a:lnTo>
                      <a:pt x="27" y="540"/>
                    </a:lnTo>
                    <a:lnTo>
                      <a:pt x="82" y="534"/>
                    </a:lnTo>
                    <a:lnTo>
                      <a:pt x="134" y="524"/>
                    </a:lnTo>
                    <a:lnTo>
                      <a:pt x="185" y="508"/>
                    </a:lnTo>
                    <a:lnTo>
                      <a:pt x="232" y="488"/>
                    </a:lnTo>
                    <a:lnTo>
                      <a:pt x="279" y="462"/>
                    </a:lnTo>
                    <a:lnTo>
                      <a:pt x="322" y="433"/>
                    </a:lnTo>
                    <a:lnTo>
                      <a:pt x="362" y="400"/>
                    </a:lnTo>
                    <a:lnTo>
                      <a:pt x="399" y="363"/>
                    </a:lnTo>
                    <a:lnTo>
                      <a:pt x="432" y="323"/>
                    </a:lnTo>
                    <a:lnTo>
                      <a:pt x="461" y="280"/>
                    </a:lnTo>
                    <a:lnTo>
                      <a:pt x="486" y="234"/>
                    </a:lnTo>
                    <a:lnTo>
                      <a:pt x="507" y="186"/>
                    </a:lnTo>
                    <a:lnTo>
                      <a:pt x="522" y="135"/>
                    </a:lnTo>
                    <a:lnTo>
                      <a:pt x="533" y="82"/>
                    </a:lnTo>
                    <a:lnTo>
                      <a:pt x="539" y="27"/>
                    </a:lnTo>
                    <a:lnTo>
                      <a:pt x="539" y="0"/>
                    </a:lnTo>
                    <a:lnTo>
                      <a:pt x="5144" y="0"/>
                    </a:lnTo>
                    <a:lnTo>
                      <a:pt x="5144" y="27"/>
                    </a:lnTo>
                    <a:lnTo>
                      <a:pt x="5150" y="82"/>
                    </a:lnTo>
                    <a:lnTo>
                      <a:pt x="5160" y="135"/>
                    </a:lnTo>
                    <a:lnTo>
                      <a:pt x="5176" y="186"/>
                    </a:lnTo>
                    <a:lnTo>
                      <a:pt x="5197" y="234"/>
                    </a:lnTo>
                    <a:lnTo>
                      <a:pt x="5222" y="280"/>
                    </a:lnTo>
                    <a:lnTo>
                      <a:pt x="5251" y="323"/>
                    </a:lnTo>
                    <a:lnTo>
                      <a:pt x="5284" y="363"/>
                    </a:lnTo>
                    <a:lnTo>
                      <a:pt x="5321" y="400"/>
                    </a:lnTo>
                    <a:lnTo>
                      <a:pt x="5361" y="433"/>
                    </a:lnTo>
                    <a:lnTo>
                      <a:pt x="5404" y="462"/>
                    </a:lnTo>
                    <a:lnTo>
                      <a:pt x="5450" y="488"/>
                    </a:lnTo>
                    <a:lnTo>
                      <a:pt x="5498" y="508"/>
                    </a:lnTo>
                    <a:lnTo>
                      <a:pt x="5549" y="524"/>
                    </a:lnTo>
                    <a:lnTo>
                      <a:pt x="5602" y="534"/>
                    </a:lnTo>
                    <a:lnTo>
                      <a:pt x="5656" y="540"/>
                    </a:lnTo>
                    <a:lnTo>
                      <a:pt x="5684" y="540"/>
                    </a:lnTo>
                    <a:lnTo>
                      <a:pt x="5684" y="2433"/>
                    </a:lnTo>
                    <a:lnTo>
                      <a:pt x="5656" y="2433"/>
                    </a:lnTo>
                    <a:lnTo>
                      <a:pt x="5602" y="2439"/>
                    </a:lnTo>
                    <a:lnTo>
                      <a:pt x="5549" y="2450"/>
                    </a:lnTo>
                    <a:lnTo>
                      <a:pt x="5498" y="2465"/>
                    </a:lnTo>
                    <a:lnTo>
                      <a:pt x="5450" y="2486"/>
                    </a:lnTo>
                    <a:lnTo>
                      <a:pt x="5404" y="2511"/>
                    </a:lnTo>
                    <a:lnTo>
                      <a:pt x="5361" y="2540"/>
                    </a:lnTo>
                    <a:lnTo>
                      <a:pt x="5321" y="2574"/>
                    </a:lnTo>
                    <a:lnTo>
                      <a:pt x="5284" y="2610"/>
                    </a:lnTo>
                    <a:lnTo>
                      <a:pt x="5251" y="2651"/>
                    </a:lnTo>
                    <a:lnTo>
                      <a:pt x="5222" y="2693"/>
                    </a:lnTo>
                    <a:lnTo>
                      <a:pt x="5197" y="2740"/>
                    </a:lnTo>
                    <a:lnTo>
                      <a:pt x="5176" y="2787"/>
                    </a:lnTo>
                    <a:lnTo>
                      <a:pt x="5160" y="2838"/>
                    </a:lnTo>
                    <a:lnTo>
                      <a:pt x="5150" y="2891"/>
                    </a:lnTo>
                    <a:lnTo>
                      <a:pt x="5144" y="2946"/>
                    </a:lnTo>
                    <a:lnTo>
                      <a:pt x="5144" y="2973"/>
                    </a:lnTo>
                    <a:lnTo>
                      <a:pt x="539" y="2973"/>
                    </a:lnTo>
                    <a:lnTo>
                      <a:pt x="539" y="2945"/>
                    </a:lnTo>
                    <a:lnTo>
                      <a:pt x="533" y="2888"/>
                    </a:lnTo>
                    <a:lnTo>
                      <a:pt x="522" y="2834"/>
                    </a:lnTo>
                    <a:lnTo>
                      <a:pt x="507" y="2782"/>
                    </a:lnTo>
                    <a:lnTo>
                      <a:pt x="486" y="2734"/>
                    </a:lnTo>
                    <a:lnTo>
                      <a:pt x="461" y="2687"/>
                    </a:lnTo>
                    <a:lnTo>
                      <a:pt x="432" y="2645"/>
                    </a:lnTo>
                    <a:lnTo>
                      <a:pt x="399" y="2605"/>
                    </a:lnTo>
                    <a:lnTo>
                      <a:pt x="362" y="2569"/>
                    </a:lnTo>
                    <a:lnTo>
                      <a:pt x="322" y="2536"/>
                    </a:lnTo>
                    <a:lnTo>
                      <a:pt x="279" y="2508"/>
                    </a:lnTo>
                    <a:lnTo>
                      <a:pt x="232" y="2483"/>
                    </a:lnTo>
                    <a:lnTo>
                      <a:pt x="185" y="2464"/>
                    </a:lnTo>
                    <a:lnTo>
                      <a:pt x="134" y="2449"/>
                    </a:lnTo>
                    <a:lnTo>
                      <a:pt x="82" y="2439"/>
                    </a:lnTo>
                    <a:lnTo>
                      <a:pt x="27" y="2433"/>
                    </a:lnTo>
                    <a:lnTo>
                      <a:pt x="0" y="2433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00"/>
              <p:cNvSpPr>
                <a:spLocks/>
              </p:cNvSpPr>
              <p:nvPr/>
            </p:nvSpPr>
            <p:spPr bwMode="auto">
              <a:xfrm>
                <a:off x="6685" y="3653"/>
                <a:ext cx="253" cy="253"/>
              </a:xfrm>
              <a:custGeom>
                <a:avLst/>
                <a:gdLst>
                  <a:gd name="T0" fmla="*/ 1065 w 2026"/>
                  <a:gd name="T1" fmla="*/ 1 h 2028"/>
                  <a:gd name="T2" fmla="*/ 1266 w 2026"/>
                  <a:gd name="T3" fmla="*/ 32 h 2028"/>
                  <a:gd name="T4" fmla="*/ 1451 w 2026"/>
                  <a:gd name="T5" fmla="*/ 100 h 2028"/>
                  <a:gd name="T6" fmla="*/ 1619 w 2026"/>
                  <a:gd name="T7" fmla="*/ 201 h 2028"/>
                  <a:gd name="T8" fmla="*/ 1762 w 2026"/>
                  <a:gd name="T9" fmla="*/ 332 h 2028"/>
                  <a:gd name="T10" fmla="*/ 1879 w 2026"/>
                  <a:gd name="T11" fmla="*/ 488 h 2028"/>
                  <a:gd name="T12" fmla="*/ 1964 w 2026"/>
                  <a:gd name="T13" fmla="*/ 665 h 2028"/>
                  <a:gd name="T14" fmla="*/ 2015 w 2026"/>
                  <a:gd name="T15" fmla="*/ 859 h 2028"/>
                  <a:gd name="T16" fmla="*/ 2026 w 2026"/>
                  <a:gd name="T17" fmla="*/ 1014 h 2028"/>
                  <a:gd name="T18" fmla="*/ 2015 w 2026"/>
                  <a:gd name="T19" fmla="*/ 1168 h 2028"/>
                  <a:gd name="T20" fmla="*/ 1964 w 2026"/>
                  <a:gd name="T21" fmla="*/ 1363 h 2028"/>
                  <a:gd name="T22" fmla="*/ 1879 w 2026"/>
                  <a:gd name="T23" fmla="*/ 1539 h 2028"/>
                  <a:gd name="T24" fmla="*/ 1762 w 2026"/>
                  <a:gd name="T25" fmla="*/ 1695 h 2028"/>
                  <a:gd name="T26" fmla="*/ 1619 w 2026"/>
                  <a:gd name="T27" fmla="*/ 1826 h 2028"/>
                  <a:gd name="T28" fmla="*/ 1451 w 2026"/>
                  <a:gd name="T29" fmla="*/ 1927 h 2028"/>
                  <a:gd name="T30" fmla="*/ 1266 w 2026"/>
                  <a:gd name="T31" fmla="*/ 1996 h 2028"/>
                  <a:gd name="T32" fmla="*/ 1065 w 2026"/>
                  <a:gd name="T33" fmla="*/ 2027 h 2028"/>
                  <a:gd name="T34" fmla="*/ 960 w 2026"/>
                  <a:gd name="T35" fmla="*/ 2027 h 2028"/>
                  <a:gd name="T36" fmla="*/ 760 w 2026"/>
                  <a:gd name="T37" fmla="*/ 1996 h 2028"/>
                  <a:gd name="T38" fmla="*/ 574 w 2026"/>
                  <a:gd name="T39" fmla="*/ 1927 h 2028"/>
                  <a:gd name="T40" fmla="*/ 406 w 2026"/>
                  <a:gd name="T41" fmla="*/ 1826 h 2028"/>
                  <a:gd name="T42" fmla="*/ 263 w 2026"/>
                  <a:gd name="T43" fmla="*/ 1695 h 2028"/>
                  <a:gd name="T44" fmla="*/ 146 w 2026"/>
                  <a:gd name="T45" fmla="*/ 1539 h 2028"/>
                  <a:gd name="T46" fmla="*/ 61 w 2026"/>
                  <a:gd name="T47" fmla="*/ 1363 h 2028"/>
                  <a:gd name="T48" fmla="*/ 11 w 2026"/>
                  <a:gd name="T49" fmla="*/ 1168 h 2028"/>
                  <a:gd name="T50" fmla="*/ 0 w 2026"/>
                  <a:gd name="T51" fmla="*/ 1014 h 2028"/>
                  <a:gd name="T52" fmla="*/ 11 w 2026"/>
                  <a:gd name="T53" fmla="*/ 859 h 2028"/>
                  <a:gd name="T54" fmla="*/ 61 w 2026"/>
                  <a:gd name="T55" fmla="*/ 665 h 2028"/>
                  <a:gd name="T56" fmla="*/ 146 w 2026"/>
                  <a:gd name="T57" fmla="*/ 488 h 2028"/>
                  <a:gd name="T58" fmla="*/ 263 w 2026"/>
                  <a:gd name="T59" fmla="*/ 332 h 2028"/>
                  <a:gd name="T60" fmla="*/ 406 w 2026"/>
                  <a:gd name="T61" fmla="*/ 201 h 2028"/>
                  <a:gd name="T62" fmla="*/ 574 w 2026"/>
                  <a:gd name="T63" fmla="*/ 100 h 2028"/>
                  <a:gd name="T64" fmla="*/ 760 w 2026"/>
                  <a:gd name="T65" fmla="*/ 32 h 2028"/>
                  <a:gd name="T66" fmla="*/ 960 w 2026"/>
                  <a:gd name="T67" fmla="*/ 1 h 2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26" h="2028">
                    <a:moveTo>
                      <a:pt x="1013" y="0"/>
                    </a:moveTo>
                    <a:lnTo>
                      <a:pt x="1065" y="1"/>
                    </a:lnTo>
                    <a:lnTo>
                      <a:pt x="1167" y="12"/>
                    </a:lnTo>
                    <a:lnTo>
                      <a:pt x="1266" y="32"/>
                    </a:lnTo>
                    <a:lnTo>
                      <a:pt x="1361" y="61"/>
                    </a:lnTo>
                    <a:lnTo>
                      <a:pt x="1451" y="100"/>
                    </a:lnTo>
                    <a:lnTo>
                      <a:pt x="1538" y="146"/>
                    </a:lnTo>
                    <a:lnTo>
                      <a:pt x="1619" y="201"/>
                    </a:lnTo>
                    <a:lnTo>
                      <a:pt x="1694" y="263"/>
                    </a:lnTo>
                    <a:lnTo>
                      <a:pt x="1762" y="332"/>
                    </a:lnTo>
                    <a:lnTo>
                      <a:pt x="1824" y="407"/>
                    </a:lnTo>
                    <a:lnTo>
                      <a:pt x="1879" y="488"/>
                    </a:lnTo>
                    <a:lnTo>
                      <a:pt x="1925" y="574"/>
                    </a:lnTo>
                    <a:lnTo>
                      <a:pt x="1964" y="665"/>
                    </a:lnTo>
                    <a:lnTo>
                      <a:pt x="1994" y="761"/>
                    </a:lnTo>
                    <a:lnTo>
                      <a:pt x="2015" y="859"/>
                    </a:lnTo>
                    <a:lnTo>
                      <a:pt x="2025" y="961"/>
                    </a:lnTo>
                    <a:lnTo>
                      <a:pt x="2026" y="1014"/>
                    </a:lnTo>
                    <a:lnTo>
                      <a:pt x="2025" y="1066"/>
                    </a:lnTo>
                    <a:lnTo>
                      <a:pt x="2015" y="1168"/>
                    </a:lnTo>
                    <a:lnTo>
                      <a:pt x="1994" y="1267"/>
                    </a:lnTo>
                    <a:lnTo>
                      <a:pt x="1964" y="1363"/>
                    </a:lnTo>
                    <a:lnTo>
                      <a:pt x="1925" y="1453"/>
                    </a:lnTo>
                    <a:lnTo>
                      <a:pt x="1879" y="1539"/>
                    </a:lnTo>
                    <a:lnTo>
                      <a:pt x="1824" y="1620"/>
                    </a:lnTo>
                    <a:lnTo>
                      <a:pt x="1762" y="1695"/>
                    </a:lnTo>
                    <a:lnTo>
                      <a:pt x="1694" y="1764"/>
                    </a:lnTo>
                    <a:lnTo>
                      <a:pt x="1619" y="1826"/>
                    </a:lnTo>
                    <a:lnTo>
                      <a:pt x="1538" y="1881"/>
                    </a:lnTo>
                    <a:lnTo>
                      <a:pt x="1451" y="1927"/>
                    </a:lnTo>
                    <a:lnTo>
                      <a:pt x="1361" y="1966"/>
                    </a:lnTo>
                    <a:lnTo>
                      <a:pt x="1266" y="1996"/>
                    </a:lnTo>
                    <a:lnTo>
                      <a:pt x="1167" y="2016"/>
                    </a:lnTo>
                    <a:lnTo>
                      <a:pt x="1065" y="2027"/>
                    </a:lnTo>
                    <a:lnTo>
                      <a:pt x="1013" y="2028"/>
                    </a:lnTo>
                    <a:lnTo>
                      <a:pt x="960" y="2027"/>
                    </a:lnTo>
                    <a:lnTo>
                      <a:pt x="858" y="2016"/>
                    </a:lnTo>
                    <a:lnTo>
                      <a:pt x="760" y="1996"/>
                    </a:lnTo>
                    <a:lnTo>
                      <a:pt x="665" y="1966"/>
                    </a:lnTo>
                    <a:lnTo>
                      <a:pt x="574" y="1927"/>
                    </a:lnTo>
                    <a:lnTo>
                      <a:pt x="487" y="1881"/>
                    </a:lnTo>
                    <a:lnTo>
                      <a:pt x="406" y="1826"/>
                    </a:lnTo>
                    <a:lnTo>
                      <a:pt x="331" y="1764"/>
                    </a:lnTo>
                    <a:lnTo>
                      <a:pt x="263" y="1695"/>
                    </a:lnTo>
                    <a:lnTo>
                      <a:pt x="201" y="1620"/>
                    </a:lnTo>
                    <a:lnTo>
                      <a:pt x="146" y="1539"/>
                    </a:lnTo>
                    <a:lnTo>
                      <a:pt x="100" y="1453"/>
                    </a:lnTo>
                    <a:lnTo>
                      <a:pt x="61" y="1363"/>
                    </a:lnTo>
                    <a:lnTo>
                      <a:pt x="32" y="1267"/>
                    </a:lnTo>
                    <a:lnTo>
                      <a:pt x="11" y="1168"/>
                    </a:lnTo>
                    <a:lnTo>
                      <a:pt x="1" y="1066"/>
                    </a:lnTo>
                    <a:lnTo>
                      <a:pt x="0" y="1014"/>
                    </a:lnTo>
                    <a:lnTo>
                      <a:pt x="1" y="961"/>
                    </a:lnTo>
                    <a:lnTo>
                      <a:pt x="11" y="859"/>
                    </a:lnTo>
                    <a:lnTo>
                      <a:pt x="32" y="761"/>
                    </a:lnTo>
                    <a:lnTo>
                      <a:pt x="61" y="665"/>
                    </a:lnTo>
                    <a:lnTo>
                      <a:pt x="100" y="574"/>
                    </a:lnTo>
                    <a:lnTo>
                      <a:pt x="146" y="488"/>
                    </a:lnTo>
                    <a:lnTo>
                      <a:pt x="201" y="407"/>
                    </a:lnTo>
                    <a:lnTo>
                      <a:pt x="263" y="332"/>
                    </a:lnTo>
                    <a:lnTo>
                      <a:pt x="331" y="263"/>
                    </a:lnTo>
                    <a:lnTo>
                      <a:pt x="406" y="201"/>
                    </a:lnTo>
                    <a:lnTo>
                      <a:pt x="487" y="146"/>
                    </a:lnTo>
                    <a:lnTo>
                      <a:pt x="574" y="100"/>
                    </a:lnTo>
                    <a:lnTo>
                      <a:pt x="665" y="61"/>
                    </a:lnTo>
                    <a:lnTo>
                      <a:pt x="760" y="32"/>
                    </a:lnTo>
                    <a:lnTo>
                      <a:pt x="858" y="12"/>
                    </a:lnTo>
                    <a:lnTo>
                      <a:pt x="960" y="1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101"/>
              <p:cNvSpPr>
                <a:spLocks/>
              </p:cNvSpPr>
              <p:nvPr/>
            </p:nvSpPr>
            <p:spPr bwMode="auto">
              <a:xfrm>
                <a:off x="7036" y="3756"/>
                <a:ext cx="47" cy="47"/>
              </a:xfrm>
              <a:custGeom>
                <a:avLst/>
                <a:gdLst>
                  <a:gd name="T0" fmla="*/ 190 w 378"/>
                  <a:gd name="T1" fmla="*/ 0 h 379"/>
                  <a:gd name="T2" fmla="*/ 209 w 378"/>
                  <a:gd name="T3" fmla="*/ 1 h 379"/>
                  <a:gd name="T4" fmla="*/ 246 w 378"/>
                  <a:gd name="T5" fmla="*/ 9 h 379"/>
                  <a:gd name="T6" fmla="*/ 280 w 378"/>
                  <a:gd name="T7" fmla="*/ 23 h 379"/>
                  <a:gd name="T8" fmla="*/ 310 w 378"/>
                  <a:gd name="T9" fmla="*/ 43 h 379"/>
                  <a:gd name="T10" fmla="*/ 336 w 378"/>
                  <a:gd name="T11" fmla="*/ 69 h 379"/>
                  <a:gd name="T12" fmla="*/ 356 w 378"/>
                  <a:gd name="T13" fmla="*/ 100 h 379"/>
                  <a:gd name="T14" fmla="*/ 370 w 378"/>
                  <a:gd name="T15" fmla="*/ 133 h 379"/>
                  <a:gd name="T16" fmla="*/ 378 w 378"/>
                  <a:gd name="T17" fmla="*/ 170 h 379"/>
                  <a:gd name="T18" fmla="*/ 378 w 378"/>
                  <a:gd name="T19" fmla="*/ 190 h 379"/>
                  <a:gd name="T20" fmla="*/ 378 w 378"/>
                  <a:gd name="T21" fmla="*/ 209 h 379"/>
                  <a:gd name="T22" fmla="*/ 370 w 378"/>
                  <a:gd name="T23" fmla="*/ 246 h 379"/>
                  <a:gd name="T24" fmla="*/ 356 w 378"/>
                  <a:gd name="T25" fmla="*/ 280 h 379"/>
                  <a:gd name="T26" fmla="*/ 336 w 378"/>
                  <a:gd name="T27" fmla="*/ 311 h 379"/>
                  <a:gd name="T28" fmla="*/ 310 w 378"/>
                  <a:gd name="T29" fmla="*/ 336 h 379"/>
                  <a:gd name="T30" fmla="*/ 280 w 378"/>
                  <a:gd name="T31" fmla="*/ 356 h 379"/>
                  <a:gd name="T32" fmla="*/ 246 w 378"/>
                  <a:gd name="T33" fmla="*/ 370 h 379"/>
                  <a:gd name="T34" fmla="*/ 209 w 378"/>
                  <a:gd name="T35" fmla="*/ 379 h 379"/>
                  <a:gd name="T36" fmla="*/ 190 w 378"/>
                  <a:gd name="T37" fmla="*/ 379 h 379"/>
                  <a:gd name="T38" fmla="*/ 170 w 378"/>
                  <a:gd name="T39" fmla="*/ 379 h 379"/>
                  <a:gd name="T40" fmla="*/ 133 w 378"/>
                  <a:gd name="T41" fmla="*/ 370 h 379"/>
                  <a:gd name="T42" fmla="*/ 100 w 378"/>
                  <a:gd name="T43" fmla="*/ 356 h 379"/>
                  <a:gd name="T44" fmla="*/ 69 w 378"/>
                  <a:gd name="T45" fmla="*/ 336 h 379"/>
                  <a:gd name="T46" fmla="*/ 43 w 378"/>
                  <a:gd name="T47" fmla="*/ 311 h 379"/>
                  <a:gd name="T48" fmla="*/ 23 w 378"/>
                  <a:gd name="T49" fmla="*/ 280 h 379"/>
                  <a:gd name="T50" fmla="*/ 9 w 378"/>
                  <a:gd name="T51" fmla="*/ 246 h 379"/>
                  <a:gd name="T52" fmla="*/ 1 w 378"/>
                  <a:gd name="T53" fmla="*/ 209 h 379"/>
                  <a:gd name="T54" fmla="*/ 0 w 378"/>
                  <a:gd name="T55" fmla="*/ 190 h 379"/>
                  <a:gd name="T56" fmla="*/ 1 w 378"/>
                  <a:gd name="T57" fmla="*/ 170 h 379"/>
                  <a:gd name="T58" fmla="*/ 9 w 378"/>
                  <a:gd name="T59" fmla="*/ 133 h 379"/>
                  <a:gd name="T60" fmla="*/ 23 w 378"/>
                  <a:gd name="T61" fmla="*/ 100 h 379"/>
                  <a:gd name="T62" fmla="*/ 43 w 378"/>
                  <a:gd name="T63" fmla="*/ 69 h 379"/>
                  <a:gd name="T64" fmla="*/ 69 w 378"/>
                  <a:gd name="T65" fmla="*/ 43 h 379"/>
                  <a:gd name="T66" fmla="*/ 100 w 378"/>
                  <a:gd name="T67" fmla="*/ 23 h 379"/>
                  <a:gd name="T68" fmla="*/ 133 w 378"/>
                  <a:gd name="T69" fmla="*/ 9 h 379"/>
                  <a:gd name="T70" fmla="*/ 170 w 378"/>
                  <a:gd name="T71" fmla="*/ 1 h 379"/>
                  <a:gd name="T72" fmla="*/ 190 w 378"/>
                  <a:gd name="T73" fmla="*/ 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78" h="379">
                    <a:moveTo>
                      <a:pt x="190" y="0"/>
                    </a:moveTo>
                    <a:lnTo>
                      <a:pt x="209" y="1"/>
                    </a:lnTo>
                    <a:lnTo>
                      <a:pt x="246" y="9"/>
                    </a:lnTo>
                    <a:lnTo>
                      <a:pt x="280" y="23"/>
                    </a:lnTo>
                    <a:lnTo>
                      <a:pt x="310" y="43"/>
                    </a:lnTo>
                    <a:lnTo>
                      <a:pt x="336" y="69"/>
                    </a:lnTo>
                    <a:lnTo>
                      <a:pt x="356" y="100"/>
                    </a:lnTo>
                    <a:lnTo>
                      <a:pt x="370" y="133"/>
                    </a:lnTo>
                    <a:lnTo>
                      <a:pt x="378" y="170"/>
                    </a:lnTo>
                    <a:lnTo>
                      <a:pt x="378" y="190"/>
                    </a:lnTo>
                    <a:lnTo>
                      <a:pt x="378" y="209"/>
                    </a:lnTo>
                    <a:lnTo>
                      <a:pt x="370" y="246"/>
                    </a:lnTo>
                    <a:lnTo>
                      <a:pt x="356" y="280"/>
                    </a:lnTo>
                    <a:lnTo>
                      <a:pt x="336" y="311"/>
                    </a:lnTo>
                    <a:lnTo>
                      <a:pt x="310" y="336"/>
                    </a:lnTo>
                    <a:lnTo>
                      <a:pt x="280" y="356"/>
                    </a:lnTo>
                    <a:lnTo>
                      <a:pt x="246" y="370"/>
                    </a:lnTo>
                    <a:lnTo>
                      <a:pt x="209" y="379"/>
                    </a:lnTo>
                    <a:lnTo>
                      <a:pt x="190" y="379"/>
                    </a:lnTo>
                    <a:lnTo>
                      <a:pt x="170" y="379"/>
                    </a:lnTo>
                    <a:lnTo>
                      <a:pt x="133" y="370"/>
                    </a:lnTo>
                    <a:lnTo>
                      <a:pt x="100" y="356"/>
                    </a:lnTo>
                    <a:lnTo>
                      <a:pt x="69" y="336"/>
                    </a:lnTo>
                    <a:lnTo>
                      <a:pt x="43" y="311"/>
                    </a:lnTo>
                    <a:lnTo>
                      <a:pt x="23" y="280"/>
                    </a:lnTo>
                    <a:lnTo>
                      <a:pt x="9" y="246"/>
                    </a:lnTo>
                    <a:lnTo>
                      <a:pt x="1" y="209"/>
                    </a:lnTo>
                    <a:lnTo>
                      <a:pt x="0" y="190"/>
                    </a:lnTo>
                    <a:lnTo>
                      <a:pt x="1" y="170"/>
                    </a:lnTo>
                    <a:lnTo>
                      <a:pt x="9" y="133"/>
                    </a:lnTo>
                    <a:lnTo>
                      <a:pt x="23" y="100"/>
                    </a:lnTo>
                    <a:lnTo>
                      <a:pt x="43" y="69"/>
                    </a:lnTo>
                    <a:lnTo>
                      <a:pt x="69" y="43"/>
                    </a:lnTo>
                    <a:lnTo>
                      <a:pt x="100" y="23"/>
                    </a:lnTo>
                    <a:lnTo>
                      <a:pt x="133" y="9"/>
                    </a:lnTo>
                    <a:lnTo>
                      <a:pt x="170" y="1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102"/>
              <p:cNvSpPr>
                <a:spLocks/>
              </p:cNvSpPr>
              <p:nvPr/>
            </p:nvSpPr>
            <p:spPr bwMode="auto">
              <a:xfrm>
                <a:off x="6539" y="3756"/>
                <a:ext cx="48" cy="47"/>
              </a:xfrm>
              <a:custGeom>
                <a:avLst/>
                <a:gdLst>
                  <a:gd name="T0" fmla="*/ 189 w 378"/>
                  <a:gd name="T1" fmla="*/ 0 h 379"/>
                  <a:gd name="T2" fmla="*/ 208 w 378"/>
                  <a:gd name="T3" fmla="*/ 1 h 379"/>
                  <a:gd name="T4" fmla="*/ 245 w 378"/>
                  <a:gd name="T5" fmla="*/ 9 h 379"/>
                  <a:gd name="T6" fmla="*/ 279 w 378"/>
                  <a:gd name="T7" fmla="*/ 23 h 379"/>
                  <a:gd name="T8" fmla="*/ 310 w 378"/>
                  <a:gd name="T9" fmla="*/ 43 h 379"/>
                  <a:gd name="T10" fmla="*/ 335 w 378"/>
                  <a:gd name="T11" fmla="*/ 69 h 379"/>
                  <a:gd name="T12" fmla="*/ 355 w 378"/>
                  <a:gd name="T13" fmla="*/ 100 h 379"/>
                  <a:gd name="T14" fmla="*/ 369 w 378"/>
                  <a:gd name="T15" fmla="*/ 133 h 379"/>
                  <a:gd name="T16" fmla="*/ 378 w 378"/>
                  <a:gd name="T17" fmla="*/ 170 h 379"/>
                  <a:gd name="T18" fmla="*/ 378 w 378"/>
                  <a:gd name="T19" fmla="*/ 190 h 379"/>
                  <a:gd name="T20" fmla="*/ 378 w 378"/>
                  <a:gd name="T21" fmla="*/ 209 h 379"/>
                  <a:gd name="T22" fmla="*/ 369 w 378"/>
                  <a:gd name="T23" fmla="*/ 246 h 379"/>
                  <a:gd name="T24" fmla="*/ 355 w 378"/>
                  <a:gd name="T25" fmla="*/ 280 h 379"/>
                  <a:gd name="T26" fmla="*/ 335 w 378"/>
                  <a:gd name="T27" fmla="*/ 311 h 379"/>
                  <a:gd name="T28" fmla="*/ 310 w 378"/>
                  <a:gd name="T29" fmla="*/ 336 h 379"/>
                  <a:gd name="T30" fmla="*/ 279 w 378"/>
                  <a:gd name="T31" fmla="*/ 356 h 379"/>
                  <a:gd name="T32" fmla="*/ 245 w 378"/>
                  <a:gd name="T33" fmla="*/ 370 h 379"/>
                  <a:gd name="T34" fmla="*/ 208 w 378"/>
                  <a:gd name="T35" fmla="*/ 379 h 379"/>
                  <a:gd name="T36" fmla="*/ 189 w 378"/>
                  <a:gd name="T37" fmla="*/ 379 h 379"/>
                  <a:gd name="T38" fmla="*/ 169 w 378"/>
                  <a:gd name="T39" fmla="*/ 379 h 379"/>
                  <a:gd name="T40" fmla="*/ 132 w 378"/>
                  <a:gd name="T41" fmla="*/ 370 h 379"/>
                  <a:gd name="T42" fmla="*/ 99 w 378"/>
                  <a:gd name="T43" fmla="*/ 356 h 379"/>
                  <a:gd name="T44" fmla="*/ 69 w 378"/>
                  <a:gd name="T45" fmla="*/ 336 h 379"/>
                  <a:gd name="T46" fmla="*/ 42 w 378"/>
                  <a:gd name="T47" fmla="*/ 311 h 379"/>
                  <a:gd name="T48" fmla="*/ 22 w 378"/>
                  <a:gd name="T49" fmla="*/ 280 h 379"/>
                  <a:gd name="T50" fmla="*/ 8 w 378"/>
                  <a:gd name="T51" fmla="*/ 246 h 379"/>
                  <a:gd name="T52" fmla="*/ 1 w 378"/>
                  <a:gd name="T53" fmla="*/ 209 h 379"/>
                  <a:gd name="T54" fmla="*/ 0 w 378"/>
                  <a:gd name="T55" fmla="*/ 190 h 379"/>
                  <a:gd name="T56" fmla="*/ 1 w 378"/>
                  <a:gd name="T57" fmla="*/ 170 h 379"/>
                  <a:gd name="T58" fmla="*/ 8 w 378"/>
                  <a:gd name="T59" fmla="*/ 133 h 379"/>
                  <a:gd name="T60" fmla="*/ 22 w 378"/>
                  <a:gd name="T61" fmla="*/ 100 h 379"/>
                  <a:gd name="T62" fmla="*/ 42 w 378"/>
                  <a:gd name="T63" fmla="*/ 69 h 379"/>
                  <a:gd name="T64" fmla="*/ 69 w 378"/>
                  <a:gd name="T65" fmla="*/ 43 h 379"/>
                  <a:gd name="T66" fmla="*/ 99 w 378"/>
                  <a:gd name="T67" fmla="*/ 23 h 379"/>
                  <a:gd name="T68" fmla="*/ 132 w 378"/>
                  <a:gd name="T69" fmla="*/ 9 h 379"/>
                  <a:gd name="T70" fmla="*/ 169 w 378"/>
                  <a:gd name="T71" fmla="*/ 1 h 379"/>
                  <a:gd name="T72" fmla="*/ 189 w 378"/>
                  <a:gd name="T73" fmla="*/ 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78" h="379">
                    <a:moveTo>
                      <a:pt x="189" y="0"/>
                    </a:moveTo>
                    <a:lnTo>
                      <a:pt x="208" y="1"/>
                    </a:lnTo>
                    <a:lnTo>
                      <a:pt x="245" y="9"/>
                    </a:lnTo>
                    <a:lnTo>
                      <a:pt x="279" y="23"/>
                    </a:lnTo>
                    <a:lnTo>
                      <a:pt x="310" y="43"/>
                    </a:lnTo>
                    <a:lnTo>
                      <a:pt x="335" y="69"/>
                    </a:lnTo>
                    <a:lnTo>
                      <a:pt x="355" y="100"/>
                    </a:lnTo>
                    <a:lnTo>
                      <a:pt x="369" y="133"/>
                    </a:lnTo>
                    <a:lnTo>
                      <a:pt x="378" y="170"/>
                    </a:lnTo>
                    <a:lnTo>
                      <a:pt x="378" y="190"/>
                    </a:lnTo>
                    <a:lnTo>
                      <a:pt x="378" y="209"/>
                    </a:lnTo>
                    <a:lnTo>
                      <a:pt x="369" y="246"/>
                    </a:lnTo>
                    <a:lnTo>
                      <a:pt x="355" y="280"/>
                    </a:lnTo>
                    <a:lnTo>
                      <a:pt x="335" y="311"/>
                    </a:lnTo>
                    <a:lnTo>
                      <a:pt x="310" y="336"/>
                    </a:lnTo>
                    <a:lnTo>
                      <a:pt x="279" y="356"/>
                    </a:lnTo>
                    <a:lnTo>
                      <a:pt x="245" y="370"/>
                    </a:lnTo>
                    <a:lnTo>
                      <a:pt x="208" y="379"/>
                    </a:lnTo>
                    <a:lnTo>
                      <a:pt x="189" y="379"/>
                    </a:lnTo>
                    <a:lnTo>
                      <a:pt x="169" y="379"/>
                    </a:lnTo>
                    <a:lnTo>
                      <a:pt x="132" y="370"/>
                    </a:lnTo>
                    <a:lnTo>
                      <a:pt x="99" y="356"/>
                    </a:lnTo>
                    <a:lnTo>
                      <a:pt x="69" y="336"/>
                    </a:lnTo>
                    <a:lnTo>
                      <a:pt x="42" y="311"/>
                    </a:lnTo>
                    <a:lnTo>
                      <a:pt x="22" y="280"/>
                    </a:lnTo>
                    <a:lnTo>
                      <a:pt x="8" y="246"/>
                    </a:lnTo>
                    <a:lnTo>
                      <a:pt x="1" y="209"/>
                    </a:lnTo>
                    <a:lnTo>
                      <a:pt x="0" y="190"/>
                    </a:lnTo>
                    <a:lnTo>
                      <a:pt x="1" y="170"/>
                    </a:lnTo>
                    <a:lnTo>
                      <a:pt x="8" y="133"/>
                    </a:lnTo>
                    <a:lnTo>
                      <a:pt x="22" y="100"/>
                    </a:lnTo>
                    <a:lnTo>
                      <a:pt x="42" y="69"/>
                    </a:lnTo>
                    <a:lnTo>
                      <a:pt x="69" y="43"/>
                    </a:lnTo>
                    <a:lnTo>
                      <a:pt x="99" y="23"/>
                    </a:lnTo>
                    <a:lnTo>
                      <a:pt x="132" y="9"/>
                    </a:lnTo>
                    <a:lnTo>
                      <a:pt x="169" y="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103"/>
              <p:cNvSpPr>
                <a:spLocks/>
              </p:cNvSpPr>
              <p:nvPr/>
            </p:nvSpPr>
            <p:spPr bwMode="auto">
              <a:xfrm>
                <a:off x="6769" y="3707"/>
                <a:ext cx="84" cy="147"/>
              </a:xfrm>
              <a:custGeom>
                <a:avLst/>
                <a:gdLst>
                  <a:gd name="T0" fmla="*/ 303 w 675"/>
                  <a:gd name="T1" fmla="*/ 1175 h 1176"/>
                  <a:gd name="T2" fmla="*/ 175 w 675"/>
                  <a:gd name="T3" fmla="*/ 1136 h 1176"/>
                  <a:gd name="T4" fmla="*/ 76 w 675"/>
                  <a:gd name="T5" fmla="*/ 1054 h 1176"/>
                  <a:gd name="T6" fmla="*/ 15 w 675"/>
                  <a:gd name="T7" fmla="*/ 940 h 1176"/>
                  <a:gd name="T8" fmla="*/ 0 w 675"/>
                  <a:gd name="T9" fmla="*/ 838 h 1176"/>
                  <a:gd name="T10" fmla="*/ 176 w 675"/>
                  <a:gd name="T11" fmla="*/ 856 h 1176"/>
                  <a:gd name="T12" fmla="*/ 194 w 675"/>
                  <a:gd name="T13" fmla="*/ 919 h 1176"/>
                  <a:gd name="T14" fmla="*/ 233 w 675"/>
                  <a:gd name="T15" fmla="*/ 965 h 1176"/>
                  <a:gd name="T16" fmla="*/ 287 w 675"/>
                  <a:gd name="T17" fmla="*/ 994 h 1176"/>
                  <a:gd name="T18" fmla="*/ 338 w 675"/>
                  <a:gd name="T19" fmla="*/ 1001 h 1176"/>
                  <a:gd name="T20" fmla="*/ 388 w 675"/>
                  <a:gd name="T21" fmla="*/ 994 h 1176"/>
                  <a:gd name="T22" fmla="*/ 443 w 675"/>
                  <a:gd name="T23" fmla="*/ 965 h 1176"/>
                  <a:gd name="T24" fmla="*/ 482 w 675"/>
                  <a:gd name="T25" fmla="*/ 919 h 1176"/>
                  <a:gd name="T26" fmla="*/ 499 w 675"/>
                  <a:gd name="T27" fmla="*/ 856 h 1176"/>
                  <a:gd name="T28" fmla="*/ 499 w 675"/>
                  <a:gd name="T29" fmla="*/ 821 h 1176"/>
                  <a:gd name="T30" fmla="*/ 482 w 675"/>
                  <a:gd name="T31" fmla="*/ 758 h 1176"/>
                  <a:gd name="T32" fmla="*/ 443 w 675"/>
                  <a:gd name="T33" fmla="*/ 712 h 1176"/>
                  <a:gd name="T34" fmla="*/ 388 w 675"/>
                  <a:gd name="T35" fmla="*/ 683 h 1176"/>
                  <a:gd name="T36" fmla="*/ 338 w 675"/>
                  <a:gd name="T37" fmla="*/ 676 h 1176"/>
                  <a:gd name="T38" fmla="*/ 236 w 675"/>
                  <a:gd name="T39" fmla="*/ 662 h 1176"/>
                  <a:gd name="T40" fmla="*/ 121 w 675"/>
                  <a:gd name="T41" fmla="*/ 600 h 1176"/>
                  <a:gd name="T42" fmla="*/ 40 w 675"/>
                  <a:gd name="T43" fmla="*/ 501 h 1176"/>
                  <a:gd name="T44" fmla="*/ 1 w 675"/>
                  <a:gd name="T45" fmla="*/ 373 h 1176"/>
                  <a:gd name="T46" fmla="*/ 1 w 675"/>
                  <a:gd name="T47" fmla="*/ 303 h 1176"/>
                  <a:gd name="T48" fmla="*/ 40 w 675"/>
                  <a:gd name="T49" fmla="*/ 176 h 1176"/>
                  <a:gd name="T50" fmla="*/ 121 w 675"/>
                  <a:gd name="T51" fmla="*/ 76 h 1176"/>
                  <a:gd name="T52" fmla="*/ 236 w 675"/>
                  <a:gd name="T53" fmla="*/ 15 h 1176"/>
                  <a:gd name="T54" fmla="*/ 338 w 675"/>
                  <a:gd name="T55" fmla="*/ 0 h 1176"/>
                  <a:gd name="T56" fmla="*/ 439 w 675"/>
                  <a:gd name="T57" fmla="*/ 15 h 1176"/>
                  <a:gd name="T58" fmla="*/ 554 w 675"/>
                  <a:gd name="T59" fmla="*/ 76 h 1176"/>
                  <a:gd name="T60" fmla="*/ 636 w 675"/>
                  <a:gd name="T61" fmla="*/ 176 h 1176"/>
                  <a:gd name="T62" fmla="*/ 674 w 675"/>
                  <a:gd name="T63" fmla="*/ 303 h 1176"/>
                  <a:gd name="T64" fmla="*/ 500 w 675"/>
                  <a:gd name="T65" fmla="*/ 339 h 1176"/>
                  <a:gd name="T66" fmla="*/ 493 w 675"/>
                  <a:gd name="T67" fmla="*/ 288 h 1176"/>
                  <a:gd name="T68" fmla="*/ 465 w 675"/>
                  <a:gd name="T69" fmla="*/ 233 h 1176"/>
                  <a:gd name="T70" fmla="*/ 417 w 675"/>
                  <a:gd name="T71" fmla="*/ 195 h 1176"/>
                  <a:gd name="T72" fmla="*/ 355 w 675"/>
                  <a:gd name="T73" fmla="*/ 177 h 1176"/>
                  <a:gd name="T74" fmla="*/ 320 w 675"/>
                  <a:gd name="T75" fmla="*/ 177 h 1176"/>
                  <a:gd name="T76" fmla="*/ 258 w 675"/>
                  <a:gd name="T77" fmla="*/ 195 h 1176"/>
                  <a:gd name="T78" fmla="*/ 210 w 675"/>
                  <a:gd name="T79" fmla="*/ 233 h 1176"/>
                  <a:gd name="T80" fmla="*/ 182 w 675"/>
                  <a:gd name="T81" fmla="*/ 288 h 1176"/>
                  <a:gd name="T82" fmla="*/ 176 w 675"/>
                  <a:gd name="T83" fmla="*/ 339 h 1176"/>
                  <a:gd name="T84" fmla="*/ 182 w 675"/>
                  <a:gd name="T85" fmla="*/ 388 h 1176"/>
                  <a:gd name="T86" fmla="*/ 210 w 675"/>
                  <a:gd name="T87" fmla="*/ 444 h 1176"/>
                  <a:gd name="T88" fmla="*/ 258 w 675"/>
                  <a:gd name="T89" fmla="*/ 483 h 1176"/>
                  <a:gd name="T90" fmla="*/ 320 w 675"/>
                  <a:gd name="T91" fmla="*/ 500 h 1176"/>
                  <a:gd name="T92" fmla="*/ 372 w 675"/>
                  <a:gd name="T93" fmla="*/ 502 h 1176"/>
                  <a:gd name="T94" fmla="*/ 500 w 675"/>
                  <a:gd name="T95" fmla="*/ 540 h 1176"/>
                  <a:gd name="T96" fmla="*/ 599 w 675"/>
                  <a:gd name="T97" fmla="*/ 623 h 1176"/>
                  <a:gd name="T98" fmla="*/ 661 w 675"/>
                  <a:gd name="T99" fmla="*/ 737 h 1176"/>
                  <a:gd name="T100" fmla="*/ 675 w 675"/>
                  <a:gd name="T101" fmla="*/ 838 h 1176"/>
                  <a:gd name="T102" fmla="*/ 661 w 675"/>
                  <a:gd name="T103" fmla="*/ 935 h 1176"/>
                  <a:gd name="T104" fmla="*/ 599 w 675"/>
                  <a:gd name="T105" fmla="*/ 1049 h 1176"/>
                  <a:gd name="T106" fmla="*/ 500 w 675"/>
                  <a:gd name="T107" fmla="*/ 1133 h 1176"/>
                  <a:gd name="T108" fmla="*/ 372 w 675"/>
                  <a:gd name="T109" fmla="*/ 1175 h 1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75" h="1176">
                    <a:moveTo>
                      <a:pt x="338" y="1176"/>
                    </a:moveTo>
                    <a:lnTo>
                      <a:pt x="303" y="1175"/>
                    </a:lnTo>
                    <a:lnTo>
                      <a:pt x="236" y="1162"/>
                    </a:lnTo>
                    <a:lnTo>
                      <a:pt x="175" y="1136"/>
                    </a:lnTo>
                    <a:lnTo>
                      <a:pt x="121" y="1100"/>
                    </a:lnTo>
                    <a:lnTo>
                      <a:pt x="76" y="1054"/>
                    </a:lnTo>
                    <a:lnTo>
                      <a:pt x="40" y="1001"/>
                    </a:lnTo>
                    <a:lnTo>
                      <a:pt x="15" y="940"/>
                    </a:lnTo>
                    <a:lnTo>
                      <a:pt x="1" y="874"/>
                    </a:lnTo>
                    <a:lnTo>
                      <a:pt x="0" y="838"/>
                    </a:lnTo>
                    <a:lnTo>
                      <a:pt x="176" y="838"/>
                    </a:lnTo>
                    <a:lnTo>
                      <a:pt x="176" y="856"/>
                    </a:lnTo>
                    <a:lnTo>
                      <a:pt x="182" y="889"/>
                    </a:lnTo>
                    <a:lnTo>
                      <a:pt x="194" y="919"/>
                    </a:lnTo>
                    <a:lnTo>
                      <a:pt x="210" y="944"/>
                    </a:lnTo>
                    <a:lnTo>
                      <a:pt x="233" y="965"/>
                    </a:lnTo>
                    <a:lnTo>
                      <a:pt x="258" y="982"/>
                    </a:lnTo>
                    <a:lnTo>
                      <a:pt x="287" y="994"/>
                    </a:lnTo>
                    <a:lnTo>
                      <a:pt x="320" y="1000"/>
                    </a:lnTo>
                    <a:lnTo>
                      <a:pt x="338" y="1001"/>
                    </a:lnTo>
                    <a:lnTo>
                      <a:pt x="355" y="1000"/>
                    </a:lnTo>
                    <a:lnTo>
                      <a:pt x="388" y="994"/>
                    </a:lnTo>
                    <a:lnTo>
                      <a:pt x="417" y="982"/>
                    </a:lnTo>
                    <a:lnTo>
                      <a:pt x="443" y="965"/>
                    </a:lnTo>
                    <a:lnTo>
                      <a:pt x="465" y="944"/>
                    </a:lnTo>
                    <a:lnTo>
                      <a:pt x="482" y="919"/>
                    </a:lnTo>
                    <a:lnTo>
                      <a:pt x="493" y="889"/>
                    </a:lnTo>
                    <a:lnTo>
                      <a:pt x="499" y="856"/>
                    </a:lnTo>
                    <a:lnTo>
                      <a:pt x="500" y="838"/>
                    </a:lnTo>
                    <a:lnTo>
                      <a:pt x="499" y="821"/>
                    </a:lnTo>
                    <a:lnTo>
                      <a:pt x="493" y="788"/>
                    </a:lnTo>
                    <a:lnTo>
                      <a:pt x="482" y="758"/>
                    </a:lnTo>
                    <a:lnTo>
                      <a:pt x="465" y="733"/>
                    </a:lnTo>
                    <a:lnTo>
                      <a:pt x="443" y="712"/>
                    </a:lnTo>
                    <a:lnTo>
                      <a:pt x="417" y="695"/>
                    </a:lnTo>
                    <a:lnTo>
                      <a:pt x="388" y="683"/>
                    </a:lnTo>
                    <a:lnTo>
                      <a:pt x="355" y="677"/>
                    </a:lnTo>
                    <a:lnTo>
                      <a:pt x="338" y="676"/>
                    </a:lnTo>
                    <a:lnTo>
                      <a:pt x="303" y="675"/>
                    </a:lnTo>
                    <a:lnTo>
                      <a:pt x="236" y="662"/>
                    </a:lnTo>
                    <a:lnTo>
                      <a:pt x="175" y="637"/>
                    </a:lnTo>
                    <a:lnTo>
                      <a:pt x="121" y="600"/>
                    </a:lnTo>
                    <a:lnTo>
                      <a:pt x="76" y="555"/>
                    </a:lnTo>
                    <a:lnTo>
                      <a:pt x="40" y="501"/>
                    </a:lnTo>
                    <a:lnTo>
                      <a:pt x="15" y="440"/>
                    </a:lnTo>
                    <a:lnTo>
                      <a:pt x="1" y="373"/>
                    </a:lnTo>
                    <a:lnTo>
                      <a:pt x="0" y="339"/>
                    </a:lnTo>
                    <a:lnTo>
                      <a:pt x="1" y="303"/>
                    </a:lnTo>
                    <a:lnTo>
                      <a:pt x="15" y="236"/>
                    </a:lnTo>
                    <a:lnTo>
                      <a:pt x="40" y="176"/>
                    </a:lnTo>
                    <a:lnTo>
                      <a:pt x="76" y="122"/>
                    </a:lnTo>
                    <a:lnTo>
                      <a:pt x="121" y="76"/>
                    </a:lnTo>
                    <a:lnTo>
                      <a:pt x="175" y="41"/>
                    </a:lnTo>
                    <a:lnTo>
                      <a:pt x="236" y="15"/>
                    </a:lnTo>
                    <a:lnTo>
                      <a:pt x="303" y="1"/>
                    </a:lnTo>
                    <a:lnTo>
                      <a:pt x="338" y="0"/>
                    </a:lnTo>
                    <a:lnTo>
                      <a:pt x="372" y="1"/>
                    </a:lnTo>
                    <a:lnTo>
                      <a:pt x="439" y="15"/>
                    </a:lnTo>
                    <a:lnTo>
                      <a:pt x="500" y="41"/>
                    </a:lnTo>
                    <a:lnTo>
                      <a:pt x="554" y="76"/>
                    </a:lnTo>
                    <a:lnTo>
                      <a:pt x="599" y="122"/>
                    </a:lnTo>
                    <a:lnTo>
                      <a:pt x="636" y="176"/>
                    </a:lnTo>
                    <a:lnTo>
                      <a:pt x="661" y="236"/>
                    </a:lnTo>
                    <a:lnTo>
                      <a:pt x="674" y="303"/>
                    </a:lnTo>
                    <a:lnTo>
                      <a:pt x="675" y="339"/>
                    </a:lnTo>
                    <a:lnTo>
                      <a:pt x="500" y="339"/>
                    </a:lnTo>
                    <a:lnTo>
                      <a:pt x="499" y="321"/>
                    </a:lnTo>
                    <a:lnTo>
                      <a:pt x="493" y="288"/>
                    </a:lnTo>
                    <a:lnTo>
                      <a:pt x="482" y="259"/>
                    </a:lnTo>
                    <a:lnTo>
                      <a:pt x="465" y="233"/>
                    </a:lnTo>
                    <a:lnTo>
                      <a:pt x="443" y="211"/>
                    </a:lnTo>
                    <a:lnTo>
                      <a:pt x="417" y="195"/>
                    </a:lnTo>
                    <a:lnTo>
                      <a:pt x="388" y="183"/>
                    </a:lnTo>
                    <a:lnTo>
                      <a:pt x="355" y="177"/>
                    </a:lnTo>
                    <a:lnTo>
                      <a:pt x="338" y="177"/>
                    </a:lnTo>
                    <a:lnTo>
                      <a:pt x="320" y="177"/>
                    </a:lnTo>
                    <a:lnTo>
                      <a:pt x="287" y="183"/>
                    </a:lnTo>
                    <a:lnTo>
                      <a:pt x="258" y="195"/>
                    </a:lnTo>
                    <a:lnTo>
                      <a:pt x="233" y="211"/>
                    </a:lnTo>
                    <a:lnTo>
                      <a:pt x="210" y="233"/>
                    </a:lnTo>
                    <a:lnTo>
                      <a:pt x="194" y="259"/>
                    </a:lnTo>
                    <a:lnTo>
                      <a:pt x="182" y="288"/>
                    </a:lnTo>
                    <a:lnTo>
                      <a:pt x="176" y="321"/>
                    </a:lnTo>
                    <a:lnTo>
                      <a:pt x="176" y="339"/>
                    </a:lnTo>
                    <a:lnTo>
                      <a:pt x="176" y="356"/>
                    </a:lnTo>
                    <a:lnTo>
                      <a:pt x="182" y="388"/>
                    </a:lnTo>
                    <a:lnTo>
                      <a:pt x="194" y="418"/>
                    </a:lnTo>
                    <a:lnTo>
                      <a:pt x="210" y="444"/>
                    </a:lnTo>
                    <a:lnTo>
                      <a:pt x="233" y="465"/>
                    </a:lnTo>
                    <a:lnTo>
                      <a:pt x="258" y="483"/>
                    </a:lnTo>
                    <a:lnTo>
                      <a:pt x="287" y="494"/>
                    </a:lnTo>
                    <a:lnTo>
                      <a:pt x="320" y="500"/>
                    </a:lnTo>
                    <a:lnTo>
                      <a:pt x="338" y="501"/>
                    </a:lnTo>
                    <a:lnTo>
                      <a:pt x="372" y="502"/>
                    </a:lnTo>
                    <a:lnTo>
                      <a:pt x="439" y="515"/>
                    </a:lnTo>
                    <a:lnTo>
                      <a:pt x="500" y="540"/>
                    </a:lnTo>
                    <a:lnTo>
                      <a:pt x="554" y="577"/>
                    </a:lnTo>
                    <a:lnTo>
                      <a:pt x="599" y="623"/>
                    </a:lnTo>
                    <a:lnTo>
                      <a:pt x="636" y="676"/>
                    </a:lnTo>
                    <a:lnTo>
                      <a:pt x="661" y="737"/>
                    </a:lnTo>
                    <a:lnTo>
                      <a:pt x="674" y="803"/>
                    </a:lnTo>
                    <a:lnTo>
                      <a:pt x="675" y="838"/>
                    </a:lnTo>
                    <a:lnTo>
                      <a:pt x="674" y="871"/>
                    </a:lnTo>
                    <a:lnTo>
                      <a:pt x="661" y="935"/>
                    </a:lnTo>
                    <a:lnTo>
                      <a:pt x="636" y="995"/>
                    </a:lnTo>
                    <a:lnTo>
                      <a:pt x="599" y="1049"/>
                    </a:lnTo>
                    <a:lnTo>
                      <a:pt x="554" y="1096"/>
                    </a:lnTo>
                    <a:lnTo>
                      <a:pt x="500" y="1133"/>
                    </a:lnTo>
                    <a:lnTo>
                      <a:pt x="439" y="1161"/>
                    </a:lnTo>
                    <a:lnTo>
                      <a:pt x="372" y="1175"/>
                    </a:lnTo>
                    <a:lnTo>
                      <a:pt x="338" y="1176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Rectangle 104"/>
              <p:cNvSpPr>
                <a:spLocks noChangeArrowheads="1"/>
              </p:cNvSpPr>
              <p:nvPr/>
            </p:nvSpPr>
            <p:spPr bwMode="auto">
              <a:xfrm>
                <a:off x="6801" y="3692"/>
                <a:ext cx="22" cy="1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Rectangle 105"/>
              <p:cNvSpPr>
                <a:spLocks noChangeArrowheads="1"/>
              </p:cNvSpPr>
              <p:nvPr/>
            </p:nvSpPr>
            <p:spPr bwMode="auto">
              <a:xfrm>
                <a:off x="6801" y="3851"/>
                <a:ext cx="22" cy="16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27" name="직사각형 126"/>
          <p:cNvSpPr/>
          <p:nvPr/>
        </p:nvSpPr>
        <p:spPr>
          <a:xfrm>
            <a:off x="7930596" y="2128948"/>
            <a:ext cx="3138186" cy="1749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FF"/>
                </a:solidFill>
                <a:cs typeface="Arial" panose="020B0604020202020204" pitchFamily="34" charset="0"/>
              </a:rPr>
              <a:t>개발 환경</a:t>
            </a:r>
            <a:endParaRPr lang="en-US" altLang="ko-KR" sz="2000" b="1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Pycham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7930596" y="4256529"/>
            <a:ext cx="3138186" cy="91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FF"/>
                </a:solidFill>
                <a:cs typeface="Arial" panose="020B0604020202020204" pitchFamily="34" charset="0"/>
              </a:rPr>
              <a:t>개발 언어</a:t>
            </a:r>
            <a:endParaRPr lang="en-US" altLang="ko-KR" sz="2000" b="1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921331" y="2119107"/>
            <a:ext cx="3138186" cy="91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</a:p>
          <a:p>
            <a:pPr algn="r"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964587" y="4246543"/>
            <a:ext cx="3138186" cy="91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dirty="0">
                <a:solidFill>
                  <a:srgbClr val="0000FF"/>
                </a:solidFill>
                <a:cs typeface="Arial" panose="020B0604020202020204" pitchFamily="34" charset="0"/>
              </a:rPr>
              <a:t>개발 도구</a:t>
            </a:r>
            <a:endParaRPr lang="en-US" altLang="ko-KR" sz="2000" b="1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604426E-CD32-40DF-A9EE-DE8D8CE05A87}"/>
              </a:ext>
            </a:extLst>
          </p:cNvPr>
          <p:cNvSpPr txBox="1"/>
          <p:nvPr/>
        </p:nvSpPr>
        <p:spPr>
          <a:xfrm>
            <a:off x="10881613" y="6488668"/>
            <a:ext cx="262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ko-KR" altLang="en-US" i="1" dirty="0">
                <a:solidFill>
                  <a:schemeClr val="bg1">
                    <a:lumMod val="50000"/>
                  </a:schemeClr>
                </a:solidFill>
              </a:rPr>
              <a:t>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744DE-E9DC-4413-A5F0-E0ED679F8149}"/>
              </a:ext>
            </a:extLst>
          </p:cNvPr>
          <p:cNvSpPr txBox="1"/>
          <p:nvPr/>
        </p:nvSpPr>
        <p:spPr>
          <a:xfrm>
            <a:off x="4667799" y="1324654"/>
            <a:ext cx="3500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kern="0" dirty="0"/>
              <a:t>소프트웨어 개발 환경</a:t>
            </a:r>
            <a:endParaRPr lang="ko-KR" altLang="en-US" sz="2200" kern="0" dirty="0"/>
          </a:p>
          <a:p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639909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811981" y="363897"/>
            <a:ext cx="5654118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dirty="0"/>
              <a:t>팀 멤버 소개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및 역할</a:t>
            </a:r>
            <a:endParaRPr lang="en-US" altLang="ko-KR" sz="2800" b="1" kern="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1.1</a:t>
            </a:r>
            <a:endParaRPr lang="ko-KR" altLang="en-US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07697D-38BC-464B-8DDE-0720BD7B9178}"/>
              </a:ext>
            </a:extLst>
          </p:cNvPr>
          <p:cNvSpPr/>
          <p:nvPr/>
        </p:nvSpPr>
        <p:spPr>
          <a:xfrm>
            <a:off x="510648" y="1668350"/>
            <a:ext cx="5360554" cy="2212785"/>
          </a:xfrm>
          <a:prstGeom prst="rect">
            <a:avLst/>
          </a:prstGeom>
          <a:solidFill>
            <a:srgbClr val="9AD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B86E55-9504-4D33-9A14-5130D61B29C8}"/>
              </a:ext>
            </a:extLst>
          </p:cNvPr>
          <p:cNvSpPr/>
          <p:nvPr/>
        </p:nvSpPr>
        <p:spPr>
          <a:xfrm>
            <a:off x="6096000" y="1668350"/>
            <a:ext cx="5360554" cy="2212785"/>
          </a:xfrm>
          <a:prstGeom prst="rect">
            <a:avLst/>
          </a:prstGeom>
          <a:solidFill>
            <a:srgbClr val="9AD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62B510-CBFE-47CF-9307-D5FD5372DC96}"/>
              </a:ext>
            </a:extLst>
          </p:cNvPr>
          <p:cNvSpPr/>
          <p:nvPr/>
        </p:nvSpPr>
        <p:spPr>
          <a:xfrm>
            <a:off x="3415723" y="4228831"/>
            <a:ext cx="5360554" cy="2212785"/>
          </a:xfrm>
          <a:prstGeom prst="rect">
            <a:avLst/>
          </a:prstGeom>
          <a:solidFill>
            <a:srgbClr val="9AD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B09E811-45BD-4B5A-A77C-104C0A6DB594}"/>
              </a:ext>
            </a:extLst>
          </p:cNvPr>
          <p:cNvGrpSpPr/>
          <p:nvPr/>
        </p:nvGrpSpPr>
        <p:grpSpPr>
          <a:xfrm>
            <a:off x="880831" y="1983310"/>
            <a:ext cx="1332308" cy="1306032"/>
            <a:chOff x="4219495" y="1952864"/>
            <a:chExt cx="1213018" cy="1213018"/>
          </a:xfrm>
          <a:solidFill>
            <a:srgbClr val="FFFFFF"/>
          </a:solidFill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B6D95EB-5B41-484D-BB6E-CD77B44C1CDD}"/>
                </a:ext>
              </a:extLst>
            </p:cNvPr>
            <p:cNvSpPr/>
            <p:nvPr/>
          </p:nvSpPr>
          <p:spPr>
            <a:xfrm>
              <a:off x="4219495" y="1952864"/>
              <a:ext cx="1213018" cy="1213018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  <a:latin typeface="+mn-ea"/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759AA652-320A-4901-B762-C495F2A7B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053" y="2149422"/>
              <a:ext cx="819901" cy="819901"/>
            </a:xfrm>
            <a:prstGeom prst="rect">
              <a:avLst/>
            </a:prstGeom>
            <a:grpFill/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6AF878D-C4C6-4E17-8489-14C2A2B09A45}"/>
              </a:ext>
            </a:extLst>
          </p:cNvPr>
          <p:cNvGrpSpPr/>
          <p:nvPr/>
        </p:nvGrpSpPr>
        <p:grpSpPr>
          <a:xfrm>
            <a:off x="6509772" y="1983310"/>
            <a:ext cx="1332308" cy="1306032"/>
            <a:chOff x="4219495" y="1952864"/>
            <a:chExt cx="1213018" cy="121301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4646CC9E-A1FE-41FD-862A-C4BDB8646FA3}"/>
                </a:ext>
              </a:extLst>
            </p:cNvPr>
            <p:cNvSpPr/>
            <p:nvPr/>
          </p:nvSpPr>
          <p:spPr>
            <a:xfrm>
              <a:off x="4219495" y="1952864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>
                <a:solidFill>
                  <a:prstClr val="white"/>
                </a:solidFill>
                <a:latin typeface="+mn-ea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FD3DDFD-37BD-4C1B-A267-8FCE93E63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053" y="2149422"/>
              <a:ext cx="819901" cy="819901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53B8934-2B74-4B91-B052-7EA37AF380C1}"/>
              </a:ext>
            </a:extLst>
          </p:cNvPr>
          <p:cNvGrpSpPr/>
          <p:nvPr/>
        </p:nvGrpSpPr>
        <p:grpSpPr>
          <a:xfrm>
            <a:off x="3836314" y="4682207"/>
            <a:ext cx="1332308" cy="1306032"/>
            <a:chOff x="4219495" y="1952864"/>
            <a:chExt cx="1213018" cy="1213018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E4F098D-4755-4D2D-B1BF-86E76275E5B2}"/>
                </a:ext>
              </a:extLst>
            </p:cNvPr>
            <p:cNvSpPr/>
            <p:nvPr/>
          </p:nvSpPr>
          <p:spPr>
            <a:xfrm>
              <a:off x="4219495" y="1952864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>
                <a:solidFill>
                  <a:prstClr val="white"/>
                </a:solidFill>
                <a:latin typeface="+mn-ea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836EC985-3BD1-4611-A182-41BD77921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053" y="2149422"/>
              <a:ext cx="819901" cy="819901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6584E7-DD5C-4C07-A5EF-BF1B98284F83}"/>
              </a:ext>
            </a:extLst>
          </p:cNvPr>
          <p:cNvSpPr/>
          <p:nvPr/>
        </p:nvSpPr>
        <p:spPr>
          <a:xfrm>
            <a:off x="2736223" y="1932409"/>
            <a:ext cx="2739889" cy="2069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팀장 </a:t>
            </a:r>
            <a:r>
              <a:rPr lang="en-US" altLang="ko-KR" b="1" dirty="0"/>
              <a:t>: </a:t>
            </a:r>
            <a:r>
              <a:rPr lang="ko-KR" altLang="en-US" b="1" dirty="0"/>
              <a:t>김지혜</a:t>
            </a:r>
            <a:endParaRPr lang="en-US" altLang="ko-KR" b="1" dirty="0"/>
          </a:p>
          <a:p>
            <a:pPr marL="0" marR="0" indent="0" algn="l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  <a:t>미팅 회의 관리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l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  <a:t>-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  <a:t>일정 관리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l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  <a:t>-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  <a:t>데이터 관리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l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  <a:t>-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  <a:t>디폴트 프로그램 개발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00B79E-2A66-420E-B21C-EB2DC2302EB8}"/>
              </a:ext>
            </a:extLst>
          </p:cNvPr>
          <p:cNvSpPr/>
          <p:nvPr/>
        </p:nvSpPr>
        <p:spPr>
          <a:xfrm>
            <a:off x="8338930" y="1932409"/>
            <a:ext cx="2620773" cy="2069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팀원 </a:t>
            </a:r>
            <a:r>
              <a:rPr lang="en-US" altLang="ko-KR" b="1" dirty="0"/>
              <a:t>: </a:t>
            </a:r>
            <a:r>
              <a:rPr lang="ko-KR" altLang="en-US" b="1" dirty="0"/>
              <a:t>정해경</a:t>
            </a:r>
            <a:endParaRPr lang="en-US" altLang="ko-KR" b="1" dirty="0"/>
          </a:p>
          <a:p>
            <a:pPr marL="0" marR="0" indent="0" algn="l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 관리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l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모션 학습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l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디폴트 프로그램 개발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l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기술 분석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13950C-D60B-4460-AA09-13AA04701671}"/>
              </a:ext>
            </a:extLst>
          </p:cNvPr>
          <p:cNvSpPr/>
          <p:nvPr/>
        </p:nvSpPr>
        <p:spPr>
          <a:xfrm>
            <a:off x="5528934" y="4471909"/>
            <a:ext cx="3463231" cy="2069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팀원 </a:t>
            </a:r>
            <a:r>
              <a:rPr lang="en-US" altLang="ko-KR" b="1" dirty="0"/>
              <a:t>: </a:t>
            </a:r>
            <a:r>
              <a:rPr lang="ko-KR" altLang="en-US" b="1" dirty="0"/>
              <a:t>박정은</a:t>
            </a:r>
            <a:endParaRPr lang="en-US" altLang="ko-KR" b="1" dirty="0"/>
          </a:p>
          <a:p>
            <a:pPr marL="0" marR="0" indent="0" algn="l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문서 관리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l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-UI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l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모션 인식 카메라 연동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l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디폴트 프로그램 개발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125BF1-AFC9-4E3D-9546-87EFC7F0A08C}"/>
              </a:ext>
            </a:extLst>
          </p:cNvPr>
          <p:cNvSpPr txBox="1"/>
          <p:nvPr/>
        </p:nvSpPr>
        <p:spPr>
          <a:xfrm>
            <a:off x="10581707" y="6494007"/>
            <a:ext cx="262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i="1" dirty="0">
                <a:solidFill>
                  <a:schemeClr val="bg1">
                    <a:lumMod val="50000"/>
                  </a:schemeClr>
                </a:solidFill>
              </a:rPr>
              <a:t>팀 소개</a:t>
            </a: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C1768A06-F2E7-4ECD-8F9B-DD5A3876B8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82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97"/>
    </mc:Choice>
    <mc:Fallback>
      <p:transition spd="slow" advTm="28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811981" y="363897"/>
            <a:ext cx="5654118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dirty="0"/>
              <a:t>멤버 각자의 의지</a:t>
            </a:r>
            <a:endParaRPr lang="en-US" altLang="ko-KR" sz="2800" b="1" kern="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1.2</a:t>
            </a:r>
            <a:endParaRPr lang="ko-KR" altLang="en-US" b="1" i="1" dirty="0">
              <a:solidFill>
                <a:prstClr val="black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B09E811-45BD-4B5A-A77C-104C0A6DB594}"/>
              </a:ext>
            </a:extLst>
          </p:cNvPr>
          <p:cNvGrpSpPr/>
          <p:nvPr/>
        </p:nvGrpSpPr>
        <p:grpSpPr>
          <a:xfrm>
            <a:off x="586034" y="1507920"/>
            <a:ext cx="1332308" cy="1306032"/>
            <a:chOff x="4219495" y="1952864"/>
            <a:chExt cx="1213018" cy="1213018"/>
          </a:xfrm>
          <a:solidFill>
            <a:srgbClr val="FFFFFF"/>
          </a:solidFill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B6D95EB-5B41-484D-BB6E-CD77B44C1CDD}"/>
                </a:ext>
              </a:extLst>
            </p:cNvPr>
            <p:cNvSpPr/>
            <p:nvPr/>
          </p:nvSpPr>
          <p:spPr>
            <a:xfrm>
              <a:off x="4219495" y="1952864"/>
              <a:ext cx="1213018" cy="1213018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  <a:latin typeface="+mn-ea"/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759AA652-320A-4901-B762-C495F2A7B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053" y="2149422"/>
              <a:ext cx="819901" cy="819901"/>
            </a:xfrm>
            <a:prstGeom prst="rect">
              <a:avLst/>
            </a:prstGeom>
            <a:grpFill/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6AF878D-C4C6-4E17-8489-14C2A2B09A45}"/>
              </a:ext>
            </a:extLst>
          </p:cNvPr>
          <p:cNvGrpSpPr/>
          <p:nvPr/>
        </p:nvGrpSpPr>
        <p:grpSpPr>
          <a:xfrm>
            <a:off x="10234467" y="3131076"/>
            <a:ext cx="1332308" cy="1306032"/>
            <a:chOff x="4219495" y="1952864"/>
            <a:chExt cx="1213018" cy="121301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4646CC9E-A1FE-41FD-862A-C4BDB8646FA3}"/>
                </a:ext>
              </a:extLst>
            </p:cNvPr>
            <p:cNvSpPr/>
            <p:nvPr/>
          </p:nvSpPr>
          <p:spPr>
            <a:xfrm>
              <a:off x="4219495" y="1952864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>
                <a:solidFill>
                  <a:prstClr val="white"/>
                </a:solidFill>
                <a:latin typeface="+mn-ea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FD3DDFD-37BD-4C1B-A267-8FCE93E63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053" y="2149422"/>
              <a:ext cx="819901" cy="819901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53B8934-2B74-4B91-B052-7EA37AF380C1}"/>
              </a:ext>
            </a:extLst>
          </p:cNvPr>
          <p:cNvGrpSpPr/>
          <p:nvPr/>
        </p:nvGrpSpPr>
        <p:grpSpPr>
          <a:xfrm>
            <a:off x="567894" y="5045051"/>
            <a:ext cx="1332308" cy="1306032"/>
            <a:chOff x="4219495" y="1952864"/>
            <a:chExt cx="1213018" cy="1213018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E4F098D-4755-4D2D-B1BF-86E76275E5B2}"/>
                </a:ext>
              </a:extLst>
            </p:cNvPr>
            <p:cNvSpPr/>
            <p:nvPr/>
          </p:nvSpPr>
          <p:spPr>
            <a:xfrm>
              <a:off x="4219495" y="1952864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>
                <a:solidFill>
                  <a:prstClr val="white"/>
                </a:solidFill>
                <a:latin typeface="+mn-ea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836EC985-3BD1-4611-A182-41BD77921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053" y="2149422"/>
              <a:ext cx="819901" cy="81990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3125BF1-AFC9-4E3D-9546-87EFC7F0A08C}"/>
              </a:ext>
            </a:extLst>
          </p:cNvPr>
          <p:cNvSpPr txBox="1"/>
          <p:nvPr/>
        </p:nvSpPr>
        <p:spPr>
          <a:xfrm>
            <a:off x="10581707" y="6494007"/>
            <a:ext cx="262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i="1" dirty="0">
                <a:solidFill>
                  <a:schemeClr val="bg1">
                    <a:lumMod val="50000"/>
                  </a:schemeClr>
                </a:solidFill>
              </a:rPr>
              <a:t>팀 소개</a:t>
            </a: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6FB53D8A-DE76-4CE7-B8F3-F91210CE4A11}"/>
              </a:ext>
            </a:extLst>
          </p:cNvPr>
          <p:cNvSpPr/>
          <p:nvPr/>
        </p:nvSpPr>
        <p:spPr>
          <a:xfrm>
            <a:off x="2664623" y="1507919"/>
            <a:ext cx="7081261" cy="1306032"/>
          </a:xfrm>
          <a:prstGeom prst="wedgeRoundRectCallout">
            <a:avLst>
              <a:gd name="adj1" fmla="val -58688"/>
              <a:gd name="adj2" fmla="val -3970"/>
              <a:gd name="adj3" fmla="val 16667"/>
            </a:avLst>
          </a:prstGeom>
          <a:solidFill>
            <a:srgbClr val="AAE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팀원 모두가 적극적으로 참여하여 배워갈 수 있도록 팀을 잘 이끌고 모션인식의 딥러닝 기술을 배워 다양한 시스템에 적용할 수 있도록 열심히 공부하겠습니다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5BD0AC6C-1185-4654-9900-E91741B54053}"/>
              </a:ext>
            </a:extLst>
          </p:cNvPr>
          <p:cNvSpPr/>
          <p:nvPr/>
        </p:nvSpPr>
        <p:spPr>
          <a:xfrm>
            <a:off x="1811981" y="3131076"/>
            <a:ext cx="7634891" cy="1306032"/>
          </a:xfrm>
          <a:prstGeom prst="wedgeRoundRectCallout">
            <a:avLst>
              <a:gd name="adj1" fmla="val 59024"/>
              <a:gd name="adj2" fmla="val 3121"/>
              <a:gd name="adj3" fmla="val 16667"/>
            </a:avLst>
          </a:prstGeom>
          <a:solidFill>
            <a:srgbClr val="879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모션인식을 위한 알고리즘 공부를 통해 딥러닝 시스템에 대해 이해하여 새로운 지식을 쌓고 성공적인 프로젝트를 완성하겠습니다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765FF991-BF94-4555-A83B-3EC1174B1A5D}"/>
              </a:ext>
            </a:extLst>
          </p:cNvPr>
          <p:cNvSpPr/>
          <p:nvPr/>
        </p:nvSpPr>
        <p:spPr>
          <a:xfrm>
            <a:off x="2798627" y="4782834"/>
            <a:ext cx="6947257" cy="1306032"/>
          </a:xfrm>
          <a:prstGeom prst="wedgeRoundRectCallout">
            <a:avLst>
              <a:gd name="adj1" fmla="val -59990"/>
              <a:gd name="adj2" fmla="val 32367"/>
              <a:gd name="adj3" fmla="val 16667"/>
            </a:avLst>
          </a:prstGeom>
          <a:solidFill>
            <a:srgbClr val="9AD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학기에 걸쳐 진행될 이번 프로젝트를 통하여 인공지능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딥러닝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모션인식에 대해 공부하며 프로젝트를 완벽하게 마무리할 수 있도록 열심히 노력하겠습니다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5CAFD-1D5F-410E-AD23-39FF5F0F845D}"/>
              </a:ext>
            </a:extLst>
          </p:cNvPr>
          <p:cNvSpPr txBox="1"/>
          <p:nvPr/>
        </p:nvSpPr>
        <p:spPr>
          <a:xfrm>
            <a:off x="823380" y="2946410"/>
            <a:ext cx="109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김지혜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5BD2C8-ADDF-486E-A363-46D9618596E7}"/>
              </a:ext>
            </a:extLst>
          </p:cNvPr>
          <p:cNvSpPr txBox="1"/>
          <p:nvPr/>
        </p:nvSpPr>
        <p:spPr>
          <a:xfrm>
            <a:off x="10471813" y="4598168"/>
            <a:ext cx="109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정해경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FD9123-912B-4D67-8CB3-E60C3FC7A566}"/>
              </a:ext>
            </a:extLst>
          </p:cNvPr>
          <p:cNvSpPr txBox="1"/>
          <p:nvPr/>
        </p:nvSpPr>
        <p:spPr>
          <a:xfrm>
            <a:off x="764142" y="6408711"/>
            <a:ext cx="109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박정은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D6BC4C62-4EBB-4DA6-81CD-EE605BEE51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93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39"/>
    </mc:Choice>
    <mc:Fallback>
      <p:transition spd="slow" advTm="42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811981" y="363897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/>
              <a:t>프로젝트 주제</a:t>
            </a:r>
            <a:endParaRPr lang="en-US" altLang="ko-KR" sz="1600" b="1" dirty="0"/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2.1</a:t>
            </a:r>
            <a:endParaRPr lang="ko-KR" altLang="en-US" b="1" i="1" dirty="0">
              <a:solidFill>
                <a:prstClr val="black"/>
              </a:solidFill>
            </a:endParaRPr>
          </a:p>
        </p:txBody>
      </p:sp>
      <p:pic>
        <p:nvPicPr>
          <p:cNvPr id="5" name="그림 4" descr="전자기기, 컴퓨터, 화면, 모니터이(가) 표시된 사진&#10;&#10;자동 생성된 설명">
            <a:extLst>
              <a:ext uri="{FF2B5EF4-FFF2-40B4-BE49-F238E27FC236}">
                <a16:creationId xmlns:a16="http://schemas.microsoft.com/office/drawing/2014/main" id="{087C30EB-7ABD-4DFC-B947-1095FAD93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4" y="2526223"/>
            <a:ext cx="4690012" cy="3063256"/>
          </a:xfrm>
          <a:prstGeom prst="rect">
            <a:avLst/>
          </a:prstGeom>
        </p:spPr>
      </p:pic>
      <p:pic>
        <p:nvPicPr>
          <p:cNvPr id="7" name="그림 6" descr="앉아있는, 컴퓨터, 테이블, 모니터이(가) 표시된 사진&#10;&#10;자동 생성된 설명">
            <a:extLst>
              <a:ext uri="{FF2B5EF4-FFF2-40B4-BE49-F238E27FC236}">
                <a16:creationId xmlns:a16="http://schemas.microsoft.com/office/drawing/2014/main" id="{50C8152A-33E3-49F2-AB71-E795431AD1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25" y="1244572"/>
            <a:ext cx="5199981" cy="481099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8C5D475-C070-4219-A5F5-7591D3667C38}"/>
              </a:ext>
            </a:extLst>
          </p:cNvPr>
          <p:cNvSpPr/>
          <p:nvPr/>
        </p:nvSpPr>
        <p:spPr>
          <a:xfrm>
            <a:off x="5339166" y="3429000"/>
            <a:ext cx="1650570" cy="655372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C5BADA-BBE9-4EF8-9629-37A16942BCB1}"/>
              </a:ext>
            </a:extLst>
          </p:cNvPr>
          <p:cNvSpPr txBox="1"/>
          <p:nvPr/>
        </p:nvSpPr>
        <p:spPr>
          <a:xfrm>
            <a:off x="5401923" y="3115158"/>
            <a:ext cx="123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control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B46DA8-280F-4933-947E-2202951A6BCB}"/>
              </a:ext>
            </a:extLst>
          </p:cNvPr>
          <p:cNvSpPr txBox="1"/>
          <p:nvPr/>
        </p:nvSpPr>
        <p:spPr>
          <a:xfrm>
            <a:off x="10083995" y="6488668"/>
            <a:ext cx="262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ko-KR" altLang="en-US" i="1" dirty="0">
                <a:solidFill>
                  <a:schemeClr val="bg1">
                    <a:lumMod val="50000"/>
                  </a:schemeClr>
                </a:solidFill>
              </a:rPr>
              <a:t>프로젝트 소개</a:t>
            </a: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5890560B-7CC4-4DA7-BB41-AC95B5C301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42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34"/>
    </mc:Choice>
    <mc:Fallback>
      <p:transition spd="slow" advTm="23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55" x="230188" y="2260600"/>
          <p14:tracePt t="5359" x="433388" y="2549525"/>
          <p14:tracePt t="5363" x="603250" y="2805113"/>
          <p14:tracePt t="5367" x="730250" y="3033713"/>
          <p14:tracePt t="5372" x="849313" y="3203575"/>
          <p14:tracePt t="5375" x="925513" y="3340100"/>
          <p14:tracePt t="5379" x="1003300" y="3467100"/>
          <p14:tracePt t="5381" x="1079500" y="3568700"/>
          <p14:tracePt t="5388" x="1130300" y="3662363"/>
          <p14:tracePt t="5390" x="1198563" y="3722688"/>
          <p14:tracePt t="5393" x="1265238" y="3790950"/>
          <p14:tracePt t="5397" x="1333500" y="3849688"/>
          <p14:tracePt t="5404" x="1393825" y="3892550"/>
          <p14:tracePt t="5406" x="1462088" y="3917950"/>
          <p14:tracePt t="5409" x="1520825" y="3951288"/>
          <p14:tracePt t="5413" x="1579563" y="3986213"/>
          <p14:tracePt t="5417" x="1647825" y="4002088"/>
          <p14:tracePt t="5422" x="1690688" y="4019550"/>
          <p14:tracePt t="5425" x="1741488" y="4044950"/>
          <p14:tracePt t="5429" x="1784350" y="4052888"/>
          <p14:tracePt t="5433" x="1835150" y="4062413"/>
          <p14:tracePt t="5439" x="1868488" y="4070350"/>
          <p14:tracePt t="5441" x="1911350" y="4079875"/>
          <p14:tracePt t="5445" x="1954213" y="4087813"/>
          <p14:tracePt t="5449" x="2005013" y="4095750"/>
          <p14:tracePt t="5455" x="2038350" y="4105275"/>
          <p14:tracePt t="5457" x="2081213" y="4113213"/>
          <p14:tracePt t="5461" x="2141538" y="4121150"/>
          <p14:tracePt t="5465" x="2200275" y="4130675"/>
          <p14:tracePt t="5472" x="2260600" y="4146550"/>
          <p14:tracePt t="5473" x="2319338" y="4164013"/>
          <p14:tracePt t="5477" x="2387600" y="4181475"/>
          <p14:tracePt t="5481" x="2455863" y="4206875"/>
          <p14:tracePt t="5488" x="2524125" y="4224338"/>
          <p14:tracePt t="5489" x="2582863" y="4249738"/>
          <p14:tracePt t="5493" x="2641600" y="4265613"/>
          <p14:tracePt t="5497" x="2701925" y="4283075"/>
          <p14:tracePt t="5501" x="2760663" y="4308475"/>
          <p14:tracePt t="5505" x="2828925" y="4325938"/>
          <p14:tracePt t="5509" x="2871788" y="4359275"/>
          <p14:tracePt t="5513" x="2940050" y="4384675"/>
          <p14:tracePt t="5517" x="2998788" y="4419600"/>
          <p14:tracePt t="5522" x="3067050" y="4452938"/>
          <p14:tracePt t="5525" x="3117850" y="4495800"/>
          <p14:tracePt t="5529" x="3168650" y="4529138"/>
          <p14:tracePt t="5533" x="3219450" y="4572000"/>
          <p14:tracePt t="5539" x="3270250" y="4614863"/>
          <p14:tracePt t="5541" x="3322638" y="4657725"/>
          <p14:tracePt t="5545" x="3355975" y="4691063"/>
          <p14:tracePt t="5549" x="3398838" y="4733925"/>
          <p14:tracePt t="5555" x="3432175" y="4767263"/>
          <p14:tracePt t="5557" x="3475038" y="4810125"/>
          <p14:tracePt t="5561" x="3508375" y="4843463"/>
          <p14:tracePt t="5565" x="3551238" y="4886325"/>
          <p14:tracePt t="5571" x="3576638" y="4919663"/>
          <p14:tracePt t="5573" x="3602038" y="4962525"/>
          <p14:tracePt t="5577" x="3619500" y="4979988"/>
          <p14:tracePt t="5581" x="3627438" y="5005388"/>
          <p14:tracePt t="5587" x="3636963" y="5022850"/>
          <p14:tracePt t="5589" x="3644900" y="5048250"/>
          <p14:tracePt t="5593" x="3644900" y="5056188"/>
          <p14:tracePt t="5597" x="3644900" y="5081588"/>
          <p14:tracePt t="5602" x="3644900" y="5099050"/>
          <p14:tracePt t="5606" x="3644900" y="5106988"/>
          <p14:tracePt t="5609" x="3644900" y="5132388"/>
          <p14:tracePt t="5613" x="3644900" y="5141913"/>
          <p14:tracePt t="5617" x="3636963" y="5157788"/>
          <p14:tracePt t="5622" x="3619500" y="5175250"/>
          <p14:tracePt t="5625" x="3594100" y="5192713"/>
          <p14:tracePt t="5629" x="3586163" y="5200650"/>
          <p14:tracePt t="5633" x="3559175" y="5208588"/>
          <p14:tracePt t="5639" x="3525838" y="5218113"/>
          <p14:tracePt t="5641" x="3500438" y="5218113"/>
          <p14:tracePt t="5645" x="3475038" y="5218113"/>
          <p14:tracePt t="5649" x="3432175" y="5218113"/>
          <p14:tracePt t="5655" x="3381375" y="5218113"/>
          <p14:tracePt t="5657" x="3355975" y="5218113"/>
          <p14:tracePt t="5661" x="3322638" y="5218113"/>
          <p14:tracePt t="5665" x="3287713" y="5218113"/>
          <p14:tracePt t="5671" x="3244850" y="5218113"/>
          <p14:tracePt t="5673" x="3203575" y="5218113"/>
          <p14:tracePt t="5677" x="3143250" y="5218113"/>
          <p14:tracePt t="5681" x="3092450" y="5218113"/>
          <p14:tracePt t="5688" x="3016250" y="5218113"/>
          <p14:tracePt t="5689" x="2930525" y="5218113"/>
          <p14:tracePt t="5693" x="2854325" y="5218113"/>
          <p14:tracePt t="5697" x="2795588" y="5200650"/>
          <p14:tracePt t="5702" x="2727325" y="5175250"/>
          <p14:tracePt t="5706" x="2651125" y="5157788"/>
          <p14:tracePt t="5709" x="2574925" y="5132388"/>
          <p14:tracePt t="5714" x="2497138" y="5099050"/>
          <p14:tracePt t="5717" x="2420938" y="5073650"/>
          <p14:tracePt t="5723" x="2344738" y="5022850"/>
          <p14:tracePt t="5725" x="2268538" y="4979988"/>
          <p14:tracePt t="5729" x="2200275" y="4929188"/>
          <p14:tracePt t="5734" x="2141538" y="4878388"/>
          <p14:tracePt t="5739" x="2073275" y="4818063"/>
          <p14:tracePt t="5741" x="2022475" y="4759325"/>
          <p14:tracePt t="5745" x="1962150" y="4691063"/>
          <p14:tracePt t="5750" x="1920875" y="4614863"/>
          <p14:tracePt t="5755" x="1878013" y="4521200"/>
          <p14:tracePt t="5757" x="1843088" y="4435475"/>
          <p14:tracePt t="5761" x="1817688" y="4333875"/>
          <p14:tracePt t="5765" x="1809750" y="4214813"/>
          <p14:tracePt t="5772" x="1809750" y="4087813"/>
          <p14:tracePt t="5774" x="1809750" y="3960813"/>
          <p14:tracePt t="5777" x="1809750" y="3867150"/>
          <p14:tracePt t="5781" x="1809750" y="3756025"/>
          <p14:tracePt t="5789" x="1809750" y="3636963"/>
          <p14:tracePt t="5790" x="1809750" y="3527425"/>
          <p14:tracePt t="5793" x="1809750" y="3416300"/>
          <p14:tracePt t="5797" x="1809750" y="3314700"/>
          <p14:tracePt t="5802" x="1817688" y="3228975"/>
          <p14:tracePt t="5806" x="1852613" y="3135313"/>
          <p14:tracePt t="5809" x="1885950" y="3051175"/>
          <p14:tracePt t="5813" x="1928813" y="2974975"/>
          <p14:tracePt t="5817" x="1987550" y="2889250"/>
          <p14:tracePt t="5822" x="2047875" y="2813050"/>
          <p14:tracePt t="5825" x="2098675" y="2752725"/>
          <p14:tracePt t="5829" x="2166938" y="2686050"/>
          <p14:tracePt t="5833" x="2225675" y="2625725"/>
          <p14:tracePt t="5838" x="2293938" y="2566988"/>
          <p14:tracePt t="5841" x="2362200" y="2506663"/>
          <p14:tracePt t="5845" x="2438400" y="2455863"/>
          <p14:tracePt t="5849" x="2514600" y="2387600"/>
          <p14:tracePt t="5855" x="2590800" y="2328863"/>
          <p14:tracePt t="5857" x="2659063" y="2278063"/>
          <p14:tracePt t="5861" x="2735263" y="2217738"/>
          <p14:tracePt t="5865" x="2820988" y="2166938"/>
          <p14:tracePt t="5870" x="2897188" y="2108200"/>
          <p14:tracePt t="5873" x="2973388" y="2055813"/>
          <p14:tracePt t="5877" x="3049588" y="2005013"/>
          <p14:tracePt t="5881" x="3127375" y="1963738"/>
          <p14:tracePt t="5888" x="3203575" y="1920875"/>
          <p14:tracePt t="5890" x="3279775" y="1885950"/>
          <p14:tracePt t="5893" x="3355975" y="1870075"/>
          <p14:tracePt t="5897" x="3432175" y="1844675"/>
          <p14:tracePt t="5901" x="3500438" y="1835150"/>
          <p14:tracePt t="5906" x="3559175" y="1835150"/>
          <p14:tracePt t="5909" x="3627438" y="1835150"/>
          <p14:tracePt t="5913" x="3687763" y="1835150"/>
          <p14:tracePt t="5917" x="3746500" y="1835150"/>
          <p14:tracePt t="5923" x="3806825" y="1835150"/>
          <p14:tracePt t="5925" x="3865563" y="1844675"/>
          <p14:tracePt t="5929" x="3925888" y="1878013"/>
          <p14:tracePt t="5933" x="3976688" y="1903413"/>
          <p14:tracePt t="5939" x="4027488" y="1938338"/>
          <p14:tracePt t="5956" x="4187825" y="2073275"/>
          <p14:tracePt t="5957" x="4230688" y="2098675"/>
          <p14:tracePt t="5961" x="4265613" y="2124075"/>
          <p14:tracePt t="5963" x="4298950" y="2166938"/>
          <p14:tracePt t="5967" x="4324350" y="2192338"/>
          <p14:tracePt t="5972" x="4359275" y="2227263"/>
          <p14:tracePt t="5975" x="4384675" y="2260600"/>
          <p14:tracePt t="5979" x="4410075" y="2311400"/>
          <p14:tracePt t="5983" x="4451350" y="2354263"/>
          <p14:tracePt t="5989" x="4476750" y="2387600"/>
          <p14:tracePt t="5991" x="4511675" y="2438400"/>
          <p14:tracePt t="5995" x="4537075" y="2489200"/>
          <p14:tracePt t="5999" x="4570413" y="2541588"/>
          <p14:tracePt t="6006" x="4587875" y="2582863"/>
          <p14:tracePt t="6007" x="4613275" y="2633663"/>
          <p14:tracePt t="6011" x="4638675" y="2686050"/>
          <p14:tracePt t="6015" x="4656138" y="2727325"/>
          <p14:tracePt t="6021" x="4664075" y="2778125"/>
          <p14:tracePt t="6023" x="4673600" y="2820988"/>
          <p14:tracePt t="6027" x="4681538" y="2871788"/>
          <p14:tracePt t="6031" x="4689475" y="2914650"/>
          <p14:tracePt t="6037" x="4699000" y="2965450"/>
          <p14:tracePt t="6040" x="4699000" y="3008313"/>
          <p14:tracePt t="6043" x="4699000" y="3051175"/>
          <p14:tracePt t="6047" x="4699000" y="3094038"/>
          <p14:tracePt t="6051" x="4699000" y="3135313"/>
          <p14:tracePt t="6056" x="4699000" y="3195638"/>
          <p14:tracePt t="6059" x="4699000" y="3254375"/>
          <p14:tracePt t="6063" x="4699000" y="3314700"/>
          <p14:tracePt t="6067" x="4699000" y="3365500"/>
          <p14:tracePt t="6072" x="4699000" y="3424238"/>
          <p14:tracePt t="6075" x="4689475" y="3484563"/>
          <p14:tracePt t="6079" x="4673600" y="3552825"/>
          <p14:tracePt t="6083" x="4638675" y="3611563"/>
          <p14:tracePt t="6089" x="4605338" y="3671888"/>
          <p14:tracePt t="6091" x="4570413" y="3748088"/>
          <p14:tracePt t="6095" x="4529138" y="3816350"/>
          <p14:tracePt t="6099" x="4486275" y="3875088"/>
          <p14:tracePt t="6105" x="4451350" y="3951288"/>
          <p14:tracePt t="6107" x="4410075" y="4019550"/>
          <p14:tracePt t="6111" x="4367213" y="4079875"/>
          <p14:tracePt t="6115" x="4332288" y="4130675"/>
          <p14:tracePt t="6120" x="4291013" y="4181475"/>
          <p14:tracePt t="6123" x="4240213" y="4224338"/>
          <p14:tracePt t="6127" x="4171950" y="4257675"/>
          <p14:tracePt t="6131" x="4121150" y="4300538"/>
          <p14:tracePt t="6137" x="4060825" y="4341813"/>
          <p14:tracePt t="6139" x="4002088" y="4368800"/>
          <p14:tracePt t="6143" x="3933825" y="4402138"/>
          <p14:tracePt t="6147" x="3873500" y="4419600"/>
          <p14:tracePt t="6151" x="3814763" y="4445000"/>
          <p14:tracePt t="6156" x="3756025" y="4452938"/>
          <p14:tracePt t="6159" x="3695700" y="4460875"/>
          <p14:tracePt t="6163" x="3636963" y="4470400"/>
          <p14:tracePt t="6167" x="3576638" y="4478338"/>
          <p14:tracePt t="6172" x="3517900" y="4478338"/>
          <p14:tracePt t="6175" x="3449638" y="4478338"/>
          <p14:tracePt t="6179" x="3373438" y="4478338"/>
          <p14:tracePt t="6183" x="3305175" y="4478338"/>
          <p14:tracePt t="6189" x="3219450" y="4478338"/>
          <p14:tracePt t="6191" x="3135313" y="4478338"/>
          <p14:tracePt t="6195" x="3059113" y="4478338"/>
          <p14:tracePt t="6199" x="2973388" y="4478338"/>
          <p14:tracePt t="6205" x="2889250" y="4470400"/>
          <p14:tracePt t="6207" x="2795588" y="4445000"/>
          <p14:tracePt t="6211" x="2727325" y="4410075"/>
          <p14:tracePt t="6215" x="2651125" y="4384675"/>
          <p14:tracePt t="6221" x="2574925" y="4333875"/>
          <p14:tracePt t="6223" x="2497138" y="4308475"/>
          <p14:tracePt t="6227" x="2420938" y="4257675"/>
          <p14:tracePt t="6231" x="2352675" y="4214813"/>
          <p14:tracePt t="6238" x="2293938" y="4171950"/>
          <p14:tracePt t="6240" x="2225675" y="4130675"/>
          <p14:tracePt t="6243" x="2157413" y="4087813"/>
          <p14:tracePt t="6247" x="2106613" y="4052888"/>
          <p14:tracePt t="6251" x="2055813" y="3994150"/>
          <p14:tracePt t="6256" x="2022475" y="3943350"/>
          <p14:tracePt t="6259" x="1979613" y="3908425"/>
          <p14:tracePt t="6263" x="1954213" y="3857625"/>
          <p14:tracePt t="6267" x="1920875" y="3806825"/>
          <p14:tracePt t="6273" x="1903413" y="3763963"/>
          <p14:tracePt t="6275" x="1878013" y="3713163"/>
          <p14:tracePt t="6279" x="1860550" y="3654425"/>
          <p14:tracePt t="6283" x="1852613" y="3603625"/>
          <p14:tracePt t="6289" x="1852613" y="3543300"/>
          <p14:tracePt t="6291" x="1852613" y="3492500"/>
          <p14:tracePt t="6295" x="1852613" y="3433763"/>
          <p14:tracePt t="6299" x="1852613" y="3373438"/>
          <p14:tracePt t="6305" x="1852613" y="3305175"/>
          <p14:tracePt t="6307" x="1852613" y="3228975"/>
          <p14:tracePt t="6311" x="1852613" y="3160713"/>
          <p14:tracePt t="6315" x="1852613" y="3084513"/>
          <p14:tracePt t="6321" x="1860550" y="3016250"/>
          <p14:tracePt t="6323" x="1885950" y="2940050"/>
          <p14:tracePt t="6327" x="1920875" y="2863850"/>
          <p14:tracePt t="6331" x="1962150" y="2787650"/>
          <p14:tracePt t="6338" x="2005013" y="2711450"/>
          <p14:tracePt t="6339" x="2047875" y="2643188"/>
          <p14:tracePt t="6343" x="2090738" y="2592388"/>
          <p14:tracePt t="6347" x="2141538" y="2532063"/>
          <p14:tracePt t="6351" x="2200275" y="2481263"/>
          <p14:tracePt t="6356" x="2225675" y="2438400"/>
          <p14:tracePt t="6359" x="2276475" y="2387600"/>
          <p14:tracePt t="6363" x="2311400" y="2354263"/>
          <p14:tracePt t="6367" x="2352675" y="2319338"/>
          <p14:tracePt t="6372" x="2387600" y="2286000"/>
          <p14:tracePt t="6375" x="2438400" y="2252663"/>
          <p14:tracePt t="6379" x="2481263" y="2217738"/>
          <p14:tracePt t="6383" x="2514600" y="2184400"/>
          <p14:tracePt t="6388" x="2540000" y="2174875"/>
          <p14:tracePt t="6391" x="2582863" y="2141538"/>
          <p14:tracePt t="6395" x="2616200" y="2124075"/>
          <p14:tracePt t="6399" x="2651125" y="2108200"/>
          <p14:tracePt t="6405" x="2668588" y="2098675"/>
          <p14:tracePt t="6407" x="2693988" y="2098675"/>
          <p14:tracePt t="6411" x="2735263" y="2090738"/>
          <p14:tracePt t="6415" x="2778125" y="2082800"/>
          <p14:tracePt t="6422" x="2803525" y="2073275"/>
          <p14:tracePt t="6424" x="2828925" y="2065338"/>
          <p14:tracePt t="6427" x="2863850" y="2065338"/>
          <p14:tracePt t="6431" x="2889250" y="2065338"/>
          <p14:tracePt t="6439" x="2922588" y="2065338"/>
          <p14:tracePt t="6440" x="2955925" y="2065338"/>
          <p14:tracePt t="6443" x="2998788" y="2065338"/>
          <p14:tracePt t="6447" x="3033713" y="2065338"/>
          <p14:tracePt t="6451" x="3059113" y="2065338"/>
          <p14:tracePt t="6456" x="3100388" y="2065338"/>
          <p14:tracePt t="6459" x="3152775" y="2073275"/>
          <p14:tracePt t="6463" x="3211513" y="2090738"/>
          <p14:tracePt t="6467" x="3262313" y="2108200"/>
          <p14:tracePt t="6473" x="3322638" y="2149475"/>
          <p14:tracePt t="6475" x="3355975" y="2174875"/>
          <p14:tracePt t="6479" x="3406775" y="2209800"/>
          <p14:tracePt t="6483" x="3457575" y="2235200"/>
          <p14:tracePt t="6489" x="3508375" y="2278063"/>
          <p14:tracePt t="6491" x="3576638" y="2336800"/>
          <p14:tracePt t="6495" x="3644900" y="2397125"/>
          <p14:tracePt t="6499" x="3695700" y="2463800"/>
          <p14:tracePt t="6505" x="3763963" y="2532063"/>
          <p14:tracePt t="6507" x="3832225" y="2608263"/>
          <p14:tracePt t="6511" x="3883025" y="2701925"/>
          <p14:tracePt t="6515" x="3941763" y="2795588"/>
          <p14:tracePt t="6521" x="4002088" y="2881313"/>
          <p14:tracePt t="6524" x="4060825" y="2974975"/>
          <p14:tracePt t="6527" x="4103688" y="3067050"/>
          <p14:tracePt t="6531" x="4137025" y="3144838"/>
          <p14:tracePt t="6538" x="4154488" y="3211513"/>
          <p14:tracePt t="6539" x="4179888" y="3289300"/>
          <p14:tracePt t="6543" x="4187825" y="3348038"/>
          <p14:tracePt t="6547" x="4197350" y="3408363"/>
          <p14:tracePt t="6549" x="4197350" y="3467100"/>
          <p14:tracePt t="6555" x="4197350" y="3527425"/>
          <p14:tracePt t="6557" x="4197350" y="3568700"/>
          <p14:tracePt t="6561" x="4197350" y="3611563"/>
          <p14:tracePt t="6565" x="4197350" y="3646488"/>
          <p14:tracePt t="6572" x="4187825" y="3687763"/>
          <p14:tracePt t="6573" x="4162425" y="3722688"/>
          <p14:tracePt t="6577" x="4129088" y="3763963"/>
          <p14:tracePt t="6581" x="4095750" y="3816350"/>
          <p14:tracePt t="6588" x="4035425" y="3867150"/>
          <p14:tracePt t="6590" x="3984625" y="3917950"/>
          <p14:tracePt t="6593" x="3933825" y="3968750"/>
          <p14:tracePt t="6597" x="3873500" y="4011613"/>
          <p14:tracePt t="6601" x="3806825" y="4070350"/>
          <p14:tracePt t="6606" x="3738563" y="4113213"/>
          <p14:tracePt t="6609" x="3678238" y="4156075"/>
          <p14:tracePt t="6613" x="3652838" y="4181475"/>
          <p14:tracePt t="6617" x="3619500" y="4206875"/>
          <p14:tracePt t="6623" x="3586163" y="4224338"/>
          <p14:tracePt t="6625" x="3543300" y="4240213"/>
          <p14:tracePt t="6629" x="3508375" y="4257675"/>
          <p14:tracePt t="6633" x="3475038" y="4275138"/>
          <p14:tracePt t="6639" x="3441700" y="4291013"/>
          <p14:tracePt t="6645" x="3406775" y="4300538"/>
          <p14:tracePt t="6649" x="3389313" y="4300538"/>
          <p14:tracePt t="6655" x="3373438" y="4300538"/>
          <p14:tracePt t="6661" x="3363913" y="4300538"/>
          <p14:tracePt t="6893" x="3381375" y="4291013"/>
          <p14:tracePt t="6897" x="3389313" y="4291013"/>
          <p14:tracePt t="6905" x="3398838" y="4275138"/>
          <p14:tracePt t="6909" x="3414713" y="4265613"/>
          <p14:tracePt t="6913" x="3424238" y="4265613"/>
          <p14:tracePt t="6917" x="3441700" y="4257675"/>
          <p14:tracePt t="6923" x="3475038" y="4249738"/>
          <p14:tracePt t="6925" x="3508375" y="4249738"/>
          <p14:tracePt t="6929" x="3543300" y="4249738"/>
          <p14:tracePt t="6933" x="3568700" y="4249738"/>
          <p14:tracePt t="6956" x="3763963" y="4232275"/>
          <p14:tracePt t="6958" x="3822700" y="4224338"/>
          <p14:tracePt t="6961" x="3900488" y="4206875"/>
          <p14:tracePt t="6965" x="3941763" y="4197350"/>
          <p14:tracePt t="6973" x="3976688" y="4197350"/>
          <p14:tracePt t="6974" x="4010025" y="4197350"/>
          <p14:tracePt t="6977" x="4052888" y="4197350"/>
          <p14:tracePt t="6981" x="4111625" y="4197350"/>
          <p14:tracePt t="6985" x="4179888" y="4197350"/>
          <p14:tracePt t="6989" x="4248150" y="4197350"/>
          <p14:tracePt t="6993" x="4324350" y="4197350"/>
          <p14:tracePt t="6997" x="4410075" y="4197350"/>
          <p14:tracePt t="7001" x="4476750" y="4197350"/>
          <p14:tracePt t="7006" x="4554538" y="4197350"/>
          <p14:tracePt t="7009" x="4621213" y="4197350"/>
          <p14:tracePt t="7013" x="4689475" y="4197350"/>
          <p14:tracePt t="7017" x="4775200" y="4197350"/>
          <p14:tracePt t="7022" x="4859338" y="4197350"/>
          <p14:tracePt t="7025" x="4945063" y="4197350"/>
          <p14:tracePt t="7029" x="5021263" y="4197350"/>
          <p14:tracePt t="7033" x="5089525" y="4197350"/>
          <p14:tracePt t="7039" x="5173663" y="4197350"/>
          <p14:tracePt t="7041" x="5249863" y="4197350"/>
          <p14:tracePt t="7045" x="5318125" y="4197350"/>
          <p14:tracePt t="7049" x="5394325" y="4197350"/>
          <p14:tracePt t="7055" x="5462588" y="4197350"/>
          <p14:tracePt t="7057" x="5522913" y="4197350"/>
          <p14:tracePt t="7061" x="5581650" y="4197350"/>
          <p14:tracePt t="7065" x="5624513" y="4197350"/>
          <p14:tracePt t="7072" x="5667375" y="4197350"/>
          <p14:tracePt t="7073" x="5708650" y="4197350"/>
          <p14:tracePt t="7077" x="5751513" y="4197350"/>
          <p14:tracePt t="7081" x="5786438" y="4197350"/>
          <p14:tracePt t="7085" x="5827713" y="4197350"/>
          <p14:tracePt t="7090" x="5862638" y="4197350"/>
          <p14:tracePt t="7093" x="5888038" y="4197350"/>
          <p14:tracePt t="7097" x="5913438" y="4197350"/>
          <p14:tracePt t="7101" x="5938838" y="4197350"/>
          <p14:tracePt t="7106" x="5956300" y="4197350"/>
          <p14:tracePt t="7109" x="5972175" y="4197350"/>
          <p14:tracePt t="7113" x="5997575" y="4197350"/>
          <p14:tracePt t="7117" x="6007100" y="4197350"/>
          <p14:tracePt t="7123" x="6015038" y="4197350"/>
          <p14:tracePt t="7147" x="6024563" y="4197350"/>
          <p14:tracePt t="7159" x="6032500" y="4197350"/>
          <p14:tracePt t="7173" x="6049963" y="4197350"/>
          <p14:tracePt t="7191" x="6065838" y="4197350"/>
          <p14:tracePt t="7487" x="6083300" y="4197350"/>
          <p14:tracePt t="7491" x="6100763" y="4197350"/>
          <p14:tracePt t="7495" x="6108700" y="4197350"/>
          <p14:tracePt t="7499" x="6134100" y="4189413"/>
          <p14:tracePt t="7505" x="6159500" y="4181475"/>
          <p14:tracePt t="7507" x="6167438" y="4171950"/>
          <p14:tracePt t="7511" x="6194425" y="4171950"/>
          <p14:tracePt t="7515" x="6227763" y="4171950"/>
          <p14:tracePt t="7522" x="6253163" y="4164013"/>
          <p14:tracePt t="7524" x="6261100" y="4156075"/>
          <p14:tracePt t="7527" x="6278563" y="4156075"/>
          <p14:tracePt t="7531" x="6286500" y="4156075"/>
          <p14:tracePt t="7535" x="6311900" y="4146550"/>
          <p14:tracePt t="7540" x="6346825" y="4138613"/>
          <p14:tracePt t="7543" x="6372225" y="4130675"/>
          <p14:tracePt t="7547" x="6415088" y="4130675"/>
          <p14:tracePt t="7551" x="6456363" y="4121150"/>
          <p14:tracePt t="7557" x="6483350" y="4121150"/>
          <p14:tracePt t="7559" x="6516688" y="4113213"/>
          <p14:tracePt t="7563" x="6534150" y="4113213"/>
          <p14:tracePt t="7567" x="6567488" y="4113213"/>
          <p14:tracePt t="7572" x="6600825" y="4105275"/>
          <p14:tracePt t="7575" x="6626225" y="4105275"/>
          <p14:tracePt t="7579" x="6635750" y="4105275"/>
          <p14:tracePt t="7583" x="6653213" y="4105275"/>
          <p14:tracePt t="7707" x="6643688" y="4105275"/>
          <p14:tracePt t="7709" x="6635750" y="4113213"/>
          <p14:tracePt t="7713" x="6618288" y="4121150"/>
          <p14:tracePt t="7723" x="6592888" y="4138613"/>
          <p14:tracePt t="7725" x="6575425" y="4146550"/>
          <p14:tracePt t="7729" x="6559550" y="4156075"/>
          <p14:tracePt t="7733" x="6534150" y="4164013"/>
          <p14:tracePt t="7738" x="6508750" y="4171950"/>
          <p14:tracePt t="7741" x="6483350" y="4171950"/>
          <p14:tracePt t="7745" x="6456363" y="4171950"/>
          <p14:tracePt t="7749" x="6415088" y="4189413"/>
          <p14:tracePt t="7755" x="6364288" y="4197350"/>
          <p14:tracePt t="7757" x="6329363" y="4197350"/>
          <p14:tracePt t="7761" x="6286500" y="4197350"/>
          <p14:tracePt t="7765" x="6245225" y="4197350"/>
          <p14:tracePt t="7771" x="6202363" y="4197350"/>
          <p14:tracePt t="7773" x="6167438" y="4197350"/>
          <p14:tracePt t="7777" x="6142038" y="4197350"/>
          <p14:tracePt t="7781" x="6108700" y="4197350"/>
          <p14:tracePt t="7785" x="6083300" y="4197350"/>
          <p14:tracePt t="7790" x="6075363" y="4197350"/>
          <p14:tracePt t="7793" x="6049963" y="4197350"/>
          <p14:tracePt t="7797" x="6032500" y="4189413"/>
          <p14:tracePt t="7801" x="6024563" y="4189413"/>
          <p14:tracePt t="7807" x="6007100" y="4164013"/>
          <p14:tracePt t="7809" x="5997575" y="4164013"/>
          <p14:tracePt t="7817" x="5989638" y="4138613"/>
          <p14:tracePt t="7823" x="5964238" y="4130675"/>
          <p14:tracePt t="7825" x="5956300" y="4130675"/>
          <p14:tracePt t="7829" x="5938838" y="4113213"/>
          <p14:tracePt t="7833" x="5930900" y="4105275"/>
          <p14:tracePt t="7838" x="5921375" y="4095750"/>
          <p14:tracePt t="7845" x="5921375" y="4079875"/>
          <p14:tracePt t="7849" x="5913438" y="4052888"/>
          <p14:tracePt t="7857" x="5895975" y="4037013"/>
          <p14:tracePt t="7861" x="5895975" y="4027488"/>
          <p14:tracePt t="7865" x="5895975" y="4011613"/>
          <p14:tracePt t="7873" x="5880100" y="3951288"/>
          <p14:tracePt t="7877" x="5880100" y="3925888"/>
          <p14:tracePt t="7881" x="5880100" y="3908425"/>
          <p14:tracePt t="7885" x="5880100" y="3875088"/>
          <p14:tracePt t="7890" x="5880100" y="3832225"/>
          <p14:tracePt t="7893" x="5880100" y="3798888"/>
          <p14:tracePt t="7897" x="5880100" y="3763963"/>
          <p14:tracePt t="7901" x="5880100" y="3722688"/>
          <p14:tracePt t="7906" x="5880100" y="3697288"/>
          <p14:tracePt t="7909" x="5880100" y="3662363"/>
          <p14:tracePt t="7913" x="5880100" y="3619500"/>
          <p14:tracePt t="7917" x="5880100" y="3578225"/>
          <p14:tracePt t="7923" x="5880100" y="3535363"/>
          <p14:tracePt t="7925" x="5880100" y="3502025"/>
          <p14:tracePt t="7929" x="5880100" y="3459163"/>
          <p14:tracePt t="7933" x="5880100" y="3408363"/>
          <p14:tracePt t="7939" x="5888038" y="3382963"/>
          <p14:tracePt t="7957" x="5938838" y="3254375"/>
          <p14:tracePt t="7958" x="5964238" y="3211513"/>
          <p14:tracePt t="7961" x="5997575" y="3170238"/>
          <p14:tracePt t="7965" x="6024563" y="3119438"/>
          <p14:tracePt t="7972" x="6057900" y="3067050"/>
          <p14:tracePt t="7974" x="6083300" y="3016250"/>
          <p14:tracePt t="7977" x="6126163" y="2982913"/>
          <p14:tracePt t="7981" x="6159500" y="2940050"/>
          <p14:tracePt t="7985" x="6210300" y="2897188"/>
          <p14:tracePt t="7990" x="6261100" y="2871788"/>
          <p14:tracePt t="7993" x="6303963" y="2830513"/>
          <p14:tracePt t="7997" x="6338888" y="2805113"/>
          <p14:tracePt t="8001" x="6372225" y="2778125"/>
          <p14:tracePt t="8006" x="6415088" y="2744788"/>
          <p14:tracePt t="8009" x="6448425" y="2719388"/>
          <p14:tracePt t="8013" x="6483350" y="2701925"/>
          <p14:tracePt t="8017" x="6516688" y="2686050"/>
          <p14:tracePt t="8023" x="6550025" y="2676525"/>
          <p14:tracePt t="8025" x="6584950" y="2668588"/>
          <p14:tracePt t="8029" x="6618288" y="2660650"/>
          <p14:tracePt t="8033" x="6643688" y="2660650"/>
          <p14:tracePt t="8039" x="6686550" y="2660650"/>
          <p14:tracePt t="8041" x="6719888" y="2660650"/>
          <p14:tracePt t="8045" x="6754813" y="2660650"/>
          <p14:tracePt t="8049" x="6788150" y="2660650"/>
          <p14:tracePt t="8056" x="6805613" y="2660650"/>
          <p14:tracePt t="8058" x="6831013" y="2660650"/>
          <p14:tracePt t="8061" x="6856413" y="2660650"/>
          <p14:tracePt t="8065" x="6873875" y="2660650"/>
          <p14:tracePt t="8072" x="6899275" y="2660650"/>
          <p14:tracePt t="8073" x="6915150" y="2660650"/>
          <p14:tracePt t="8077" x="6932613" y="2660650"/>
          <p14:tracePt t="8081" x="6958013" y="2660650"/>
          <p14:tracePt t="8085" x="6975475" y="2668588"/>
          <p14:tracePt t="8090" x="6992938" y="2686050"/>
          <p14:tracePt t="8093" x="7008813" y="2701925"/>
          <p14:tracePt t="8097" x="7018338" y="2711450"/>
          <p14:tracePt t="8101" x="7026275" y="2727325"/>
          <p14:tracePt t="8107" x="7043738" y="2744788"/>
          <p14:tracePt t="8109" x="7069138" y="2770188"/>
          <p14:tracePt t="8113" x="7085013" y="2805113"/>
          <p14:tracePt t="8117" x="7094538" y="2838450"/>
          <p14:tracePt t="8123" x="7112000" y="2871788"/>
          <p14:tracePt t="8125" x="7127875" y="2914650"/>
          <p14:tracePt t="8129" x="7137400" y="2965450"/>
          <p14:tracePt t="8133" x="7153275" y="3000375"/>
          <p14:tracePt t="8138" x="7170738" y="3033713"/>
          <p14:tracePt t="8142" x="7188200" y="3067050"/>
          <p14:tracePt t="8145" x="7213600" y="3119438"/>
          <p14:tracePt t="8149" x="7221538" y="3160713"/>
          <p14:tracePt t="8157" x="7229475" y="3211513"/>
          <p14:tracePt t="8158" x="7239000" y="3254375"/>
          <p14:tracePt t="8161" x="7246938" y="3305175"/>
          <p14:tracePt t="8165" x="7256463" y="3330575"/>
          <p14:tracePt t="8172" x="7256463" y="3365500"/>
          <p14:tracePt t="8174" x="7256463" y="3398838"/>
          <p14:tracePt t="8177" x="7256463" y="3433763"/>
          <p14:tracePt t="8181" x="7256463" y="3459163"/>
          <p14:tracePt t="8185" x="7256463" y="3484563"/>
          <p14:tracePt t="8190" x="7256463" y="3509963"/>
          <p14:tracePt t="8193" x="7256463" y="3517900"/>
          <p14:tracePt t="8197" x="7256463" y="3543300"/>
          <p14:tracePt t="8201" x="7256463" y="3568700"/>
          <p14:tracePt t="8206" x="7256463" y="3586163"/>
          <p14:tracePt t="8209" x="7239000" y="3611563"/>
          <p14:tracePt t="8213" x="7221538" y="3619500"/>
          <p14:tracePt t="8217" x="7204075" y="3636963"/>
          <p14:tracePt t="8223" x="7178675" y="3662363"/>
          <p14:tracePt t="8225" x="7145338" y="3679825"/>
          <p14:tracePt t="8229" x="7102475" y="3705225"/>
          <p14:tracePt t="8233" x="7051675" y="3738563"/>
          <p14:tracePt t="8239" x="7008813" y="3756025"/>
          <p14:tracePt t="8241" x="6958013" y="3773488"/>
          <p14:tracePt t="8245" x="6924675" y="3790950"/>
          <p14:tracePt t="8249" x="6889750" y="3806825"/>
          <p14:tracePt t="8256" x="6856413" y="3824288"/>
          <p14:tracePt t="8258" x="6831013" y="3832225"/>
          <p14:tracePt t="8261" x="6797675" y="3841750"/>
          <p14:tracePt t="8265" x="6762750" y="3849688"/>
          <p14:tracePt t="8272" x="6729413" y="3857625"/>
          <p14:tracePt t="8273" x="6704013" y="3867150"/>
          <p14:tracePt t="8277" x="6669088" y="3875088"/>
          <p14:tracePt t="8281" x="6635750" y="3883025"/>
          <p14:tracePt t="8285" x="6600825" y="3883025"/>
          <p14:tracePt t="8290" x="6567488" y="3883025"/>
          <p14:tracePt t="8291" x="6550025" y="3883025"/>
          <p14:tracePt t="8295" x="6524625" y="3883025"/>
          <p14:tracePt t="8306" x="6491288" y="3883025"/>
          <p14:tracePt t="8307" x="6483350" y="3883025"/>
          <p14:tracePt t="8320" x="6465888" y="3883025"/>
          <p14:tracePt t="8324" x="6440488" y="3883025"/>
          <p14:tracePt t="8941" x="6473825" y="3883025"/>
          <p14:tracePt t="8945" x="6508750" y="3883025"/>
          <p14:tracePt t="8949" x="6542088" y="3883025"/>
          <p14:tracePt t="8956" x="6575425" y="3883025"/>
          <p14:tracePt t="8957" x="6618288" y="3883025"/>
          <p14:tracePt t="8961" x="6643688" y="3883025"/>
          <p14:tracePt t="8965" x="6678613" y="3883025"/>
          <p14:tracePt t="8969" x="6711950" y="3883025"/>
          <p14:tracePt t="8974" x="6745288" y="3883025"/>
          <p14:tracePt t="8977" x="6770688" y="3883025"/>
          <p14:tracePt t="8981" x="6805613" y="3883025"/>
          <p14:tracePt t="8985" x="6838950" y="3883025"/>
          <p14:tracePt t="8990" x="6881813" y="3883025"/>
          <p14:tracePt t="8993" x="6924675" y="3883025"/>
          <p14:tracePt t="8997" x="6958013" y="3883025"/>
          <p14:tracePt t="9001" x="6983413" y="3883025"/>
          <p14:tracePt t="9007" x="7018338" y="3883025"/>
          <p14:tracePt t="9009" x="7051675" y="3883025"/>
          <p14:tracePt t="9013" x="7094538" y="3883025"/>
          <p14:tracePt t="9017" x="7127875" y="3883025"/>
          <p14:tracePt t="9023" x="7153275" y="3883025"/>
          <p14:tracePt t="9025" x="7178675" y="3883025"/>
          <p14:tracePt t="9029" x="7204075" y="3883025"/>
          <p14:tracePt t="9033" x="7221538" y="3883025"/>
          <p14:tracePt t="9039" x="7246938" y="3883025"/>
          <p14:tracePt t="9041" x="7264400" y="3883025"/>
          <p14:tracePt t="9045" x="7272338" y="3883025"/>
          <p14:tracePt t="9049" x="7289800" y="3883025"/>
          <p14:tracePt t="9056" x="7307263" y="3892550"/>
          <p14:tracePt t="9061" x="7332663" y="3892550"/>
          <p14:tracePt t="9069" x="7348538" y="3900488"/>
          <p14:tracePt t="9074" x="7366000" y="3900488"/>
          <p14:tracePt t="9077" x="7373938" y="3900488"/>
          <p14:tracePt t="9081" x="7383463" y="3900488"/>
          <p14:tracePt t="9085" x="7391400" y="3900488"/>
          <p14:tracePt t="9090" x="7408863" y="3900488"/>
          <p14:tracePt t="9093" x="7416800" y="3900488"/>
          <p14:tracePt t="9097" x="7426325" y="3900488"/>
          <p14:tracePt t="9106" x="7442200" y="3900488"/>
          <p14:tracePt t="9113" x="7459663" y="3900488"/>
          <p14:tracePt t="9133" x="7467600" y="3900488"/>
          <p14:tracePt t="20727" x="7467600" y="3908425"/>
          <p14:tracePt t="20731" x="7434263" y="3908425"/>
          <p14:tracePt t="20735" x="7391400" y="3908425"/>
          <p14:tracePt t="20739" x="7332663" y="3908425"/>
          <p14:tracePt t="20744" x="7264400" y="3908425"/>
          <p14:tracePt t="20747" x="7178675" y="3908425"/>
          <p14:tracePt t="20751" x="7094538" y="3908425"/>
          <p14:tracePt t="20755" x="7008813" y="3908425"/>
          <p14:tracePt t="20761" x="6907213" y="3908425"/>
          <p14:tracePt t="20763" x="6823075" y="3908425"/>
          <p14:tracePt t="20767" x="6737350" y="3900488"/>
          <p14:tracePt t="20771" x="6635750" y="3883025"/>
          <p14:tracePt t="20778" x="6534150" y="3849688"/>
          <p14:tracePt t="20780" x="6430963" y="3816350"/>
          <p14:tracePt t="20783" x="6311900" y="3763963"/>
          <p14:tracePt t="20787" x="6194425" y="3705225"/>
          <p14:tracePt t="20791" x="6065838" y="3662363"/>
          <p14:tracePt t="20796" x="5930900" y="3594100"/>
          <p14:tracePt t="20799" x="5761038" y="3517900"/>
          <p14:tracePt t="20803" x="5573713" y="3449638"/>
          <p14:tracePt t="20807" x="5386388" y="3365500"/>
          <p14:tracePt t="20812" x="5173663" y="3271838"/>
          <p14:tracePt t="20815" x="4953000" y="3160713"/>
          <p14:tracePt t="20819" x="4706938" y="3041650"/>
          <p14:tracePt t="20823" x="4460875" y="2932113"/>
          <p14:tracePt t="20828" x="4214813" y="2813050"/>
          <p14:tracePt t="20831" x="3992563" y="2686050"/>
          <p14:tracePt t="20835" x="3797300" y="2582863"/>
          <p14:tracePt t="20839" x="3594100" y="2455863"/>
          <p14:tracePt t="20845" x="3424238" y="2344738"/>
          <p14:tracePt t="20847" x="3270250" y="2235200"/>
          <p14:tracePt t="20851" x="3168650" y="2141538"/>
          <p14:tracePt t="20855" x="3059113" y="2039938"/>
          <p14:tracePt t="20861" x="2965450" y="1963738"/>
          <p14:tracePt t="20863" x="2871788" y="1870075"/>
          <p14:tracePt t="20867" x="2778125" y="1784350"/>
          <p14:tracePt t="20871" x="2684463" y="1708150"/>
          <p14:tracePt t="20877" x="2608263" y="1639888"/>
          <p14:tracePt t="20880" x="2540000" y="1555750"/>
          <p14:tracePt t="20883" x="2471738" y="1477963"/>
          <p14:tracePt t="20887" x="2395538" y="1411288"/>
          <p14:tracePt t="20891" x="2336800" y="1350963"/>
          <p14:tracePt t="20896" x="2286000" y="1282700"/>
          <p14:tracePt t="20899" x="2225675" y="1206500"/>
          <p14:tracePt t="20903" x="2174875" y="1138238"/>
          <p14:tracePt t="20907" x="2132013" y="1062038"/>
          <p14:tracePt t="20913" x="2090738" y="993775"/>
          <p14:tracePt t="20915" x="2047875" y="917575"/>
          <p14:tracePt t="20919" x="1997075" y="841375"/>
          <p14:tracePt t="20923" x="1971675" y="781050"/>
          <p14:tracePt t="20929" x="1928813" y="704850"/>
          <p14:tracePt t="20931" x="1885950" y="636588"/>
          <p14:tracePt t="20935" x="1843088" y="577850"/>
          <p14:tracePt t="20946" x="1749425" y="450850"/>
          <p14:tracePt t="20947" x="1716088" y="400050"/>
          <p14:tracePt t="20951" x="1673225" y="347663"/>
          <p14:tracePt t="20955" x="1622425" y="296863"/>
          <p14:tracePt t="20961" x="1579563" y="246063"/>
          <p14:tracePt t="20963" x="1538288" y="195263"/>
          <p14:tracePt t="20967" x="1495425" y="144463"/>
          <p14:tracePt t="20971" x="1462088" y="93663"/>
          <p14:tracePt t="20978" x="1419225" y="4286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BB2280D-E835-4973-BC5B-E2B8409DCC71}"/>
              </a:ext>
            </a:extLst>
          </p:cNvPr>
          <p:cNvSpPr/>
          <p:nvPr/>
        </p:nvSpPr>
        <p:spPr>
          <a:xfrm>
            <a:off x="669012" y="4895307"/>
            <a:ext cx="5453004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200" b="1" dirty="0" err="1">
                <a:latin typeface="+mj-lt"/>
                <a:ea typeface="+mj-ea"/>
                <a:cs typeface="+mj-cs"/>
              </a:rPr>
              <a:t>Untact</a:t>
            </a:r>
            <a:r>
              <a:rPr lang="ko-KR" altLang="en-US" sz="3200" b="1" dirty="0">
                <a:latin typeface="+mj-lt"/>
                <a:ea typeface="+mj-ea"/>
                <a:cs typeface="+mj-cs"/>
              </a:rPr>
              <a:t> 소비 증가   </a:t>
            </a:r>
            <a:endParaRPr lang="en-US" altLang="ko-KR" sz="32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2DFB72-D909-435B-8558-98660C177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48" y="1841023"/>
            <a:ext cx="3529109" cy="33384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26F457-89D0-48FD-887B-762119D06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964" y="1841023"/>
            <a:ext cx="3526424" cy="3472501"/>
          </a:xfrm>
          <a:prstGeom prst="rect">
            <a:avLst/>
          </a:prstGeom>
        </p:spPr>
      </p:pic>
      <p:pic>
        <p:nvPicPr>
          <p:cNvPr id="8" name="그림 7" descr="앉아있는, 표지판, 꽃, 중지이(가) 표시된 사진&#10;&#10;자동 생성된 설명">
            <a:extLst>
              <a:ext uri="{FF2B5EF4-FFF2-40B4-BE49-F238E27FC236}">
                <a16:creationId xmlns:a16="http://schemas.microsoft.com/office/drawing/2014/main" id="{6635C61F-CD4A-4703-8E66-11FDFE830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9416" y="2537738"/>
            <a:ext cx="3553968" cy="207906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2.2</a:t>
            </a:r>
            <a:endParaRPr lang="ko-KR" altLang="en-US" b="1" i="1" dirty="0">
              <a:solidFill>
                <a:prstClr val="black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598C957-583A-4DDE-AEAC-177EC5F7C5F0}"/>
              </a:ext>
            </a:extLst>
          </p:cNvPr>
          <p:cNvSpPr/>
          <p:nvPr/>
        </p:nvSpPr>
        <p:spPr>
          <a:xfrm>
            <a:off x="1754735" y="363897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/>
              <a:t>프로젝트 선정 사유</a:t>
            </a:r>
            <a:endParaRPr lang="en-US" altLang="ko-KR" sz="2800" b="1" kern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9BDD0F-5EF3-47CC-AAF7-42B7B1BABB3B}"/>
              </a:ext>
            </a:extLst>
          </p:cNvPr>
          <p:cNvSpPr txBox="1"/>
          <p:nvPr/>
        </p:nvSpPr>
        <p:spPr>
          <a:xfrm>
            <a:off x="6716066" y="5415773"/>
            <a:ext cx="5374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Touchless </a:t>
            </a:r>
            <a:r>
              <a:rPr lang="ko-KR" altLang="en-US" sz="3200" b="1" dirty="0"/>
              <a:t>기술 주목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65BD6C5F-0262-4114-812A-1A1AAA7601B8}"/>
              </a:ext>
            </a:extLst>
          </p:cNvPr>
          <p:cNvSpPr/>
          <p:nvPr/>
        </p:nvSpPr>
        <p:spPr>
          <a:xfrm>
            <a:off x="5220057" y="5582146"/>
            <a:ext cx="1203649" cy="27237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5AFA08-DC3C-4F12-B3F1-B70BCA01227D}"/>
              </a:ext>
            </a:extLst>
          </p:cNvPr>
          <p:cNvSpPr txBox="1"/>
          <p:nvPr/>
        </p:nvSpPr>
        <p:spPr>
          <a:xfrm>
            <a:off x="10083995" y="6488668"/>
            <a:ext cx="262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ko-KR" altLang="en-US" i="1" dirty="0">
                <a:solidFill>
                  <a:schemeClr val="bg1">
                    <a:lumMod val="50000"/>
                  </a:schemeClr>
                </a:solidFill>
              </a:rPr>
              <a:t>프로젝트 소개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5A89CB20-5BAF-4AA3-9C30-511DD38BF7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5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32"/>
    </mc:Choice>
    <mc:Fallback>
      <p:transition spd="slow" advTm="57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64" x="3814763" y="6713538"/>
          <p14:tracePt t="6868" x="3467100" y="6586538"/>
          <p14:tracePt t="6872" x="3168650" y="6483350"/>
          <p14:tracePt t="6884" x="2413000" y="6169025"/>
          <p14:tracePt t="6888" x="2141538" y="6049963"/>
          <p14:tracePt t="6892" x="1928813" y="5957888"/>
          <p14:tracePt t="6896" x="1741488" y="5872163"/>
          <p14:tracePt t="6900" x="1546225" y="5788025"/>
          <p14:tracePt t="6904" x="1358900" y="5694363"/>
          <p14:tracePt t="6907" x="1198563" y="5616575"/>
          <p14:tracePt t="6911" x="1062038" y="5540375"/>
          <p14:tracePt t="6917" x="925513" y="5464175"/>
          <p14:tracePt t="6920" x="781050" y="5387975"/>
          <p14:tracePt t="6924" x="661988" y="5319713"/>
          <p14:tracePt t="6928" x="544513" y="5260975"/>
          <p14:tracePt t="6933" x="441325" y="5200650"/>
          <p14:tracePt t="6936" x="322263" y="5141913"/>
          <p14:tracePt t="6940" x="230188" y="5073650"/>
          <p14:tracePt t="6944" x="144463" y="5013325"/>
          <p14:tracePt t="6949" x="68263" y="4962525"/>
          <p14:tracePt t="7268" x="58738" y="4333875"/>
          <p14:tracePt t="7272" x="111125" y="4359275"/>
          <p14:tracePt t="7276" x="177800" y="4394200"/>
          <p14:tracePt t="7282" x="255588" y="4435475"/>
          <p14:tracePt t="7284" x="331788" y="4478338"/>
          <p14:tracePt t="7288" x="415925" y="4529138"/>
          <p14:tracePt t="7292" x="492125" y="4572000"/>
          <p14:tracePt t="7296" x="585788" y="4614863"/>
          <p14:tracePt t="7300" x="679450" y="4665663"/>
          <p14:tracePt t="7304" x="781050" y="4716463"/>
          <p14:tracePt t="7308" x="884238" y="4775200"/>
          <p14:tracePt t="7312" x="993775" y="4835525"/>
          <p14:tracePt t="7316" x="1095375" y="4894263"/>
          <p14:tracePt t="7320" x="1198563" y="4962525"/>
          <p14:tracePt t="7324" x="1308100" y="5030788"/>
          <p14:tracePt t="7328" x="1409700" y="5106988"/>
          <p14:tracePt t="7333" x="1520825" y="5175250"/>
          <p14:tracePt t="7336" x="1622425" y="5243513"/>
          <p14:tracePt t="7340" x="1724025" y="5311775"/>
          <p14:tracePt t="7344" x="1817688" y="5387975"/>
          <p14:tracePt t="7350" x="1911350" y="5456238"/>
          <p14:tracePt t="7352" x="2005013" y="5532438"/>
          <p14:tracePt t="7356" x="2098675" y="5600700"/>
          <p14:tracePt t="7360" x="2174875" y="5659438"/>
          <p14:tracePt t="7367" x="2243138" y="5727700"/>
          <p14:tracePt t="7368" x="2301875" y="5778500"/>
          <p14:tracePt t="7372" x="2370138" y="5838825"/>
          <p14:tracePt t="7375" x="2420938" y="5889625"/>
          <p14:tracePt t="7383" x="2471738" y="5940425"/>
          <p14:tracePt t="7385" x="2532063" y="5999163"/>
          <p14:tracePt t="7388" x="2574925" y="6049963"/>
          <p14:tracePt t="7390" x="2600325" y="6102350"/>
          <p14:tracePt t="7394" x="2625725" y="6143625"/>
          <p14:tracePt t="7400" x="2659063" y="6186488"/>
          <p14:tracePt t="7402" x="2684463" y="6229350"/>
          <p14:tracePt t="7406" x="2709863" y="6262688"/>
          <p14:tracePt t="7409" x="2735263" y="6288088"/>
          <p14:tracePt t="7418" x="2795588" y="6330950"/>
          <p14:tracePt t="7422" x="2828925" y="6356350"/>
          <p14:tracePt t="7426" x="2854325" y="6373813"/>
          <p14:tracePt t="7432" x="2879725" y="6399213"/>
          <p14:tracePt t="7434" x="2897188" y="6407150"/>
          <p14:tracePt t="7438" x="2930525" y="6424613"/>
          <p14:tracePt t="7442" x="2965450" y="6432550"/>
          <p14:tracePt t="7446" x="2982913" y="6450013"/>
          <p14:tracePt t="7451" x="3016250" y="6457950"/>
          <p14:tracePt t="7454" x="3049588" y="6467475"/>
          <p14:tracePt t="7458" x="3092450" y="6467475"/>
          <p14:tracePt t="7462" x="3143250" y="6475413"/>
          <p14:tracePt t="7467" x="3168650" y="6475413"/>
          <p14:tracePt t="7470" x="3211513" y="6475413"/>
          <p14:tracePt t="7474" x="3244850" y="6475413"/>
          <p14:tracePt t="7478" x="3287713" y="6475413"/>
          <p14:tracePt t="7483" x="3322638" y="6475413"/>
          <p14:tracePt t="7486" x="3363913" y="6475413"/>
          <p14:tracePt t="7490" x="3424238" y="6475413"/>
          <p14:tracePt t="7494" x="3475038" y="6475413"/>
          <p14:tracePt t="7500" x="3533775" y="6475413"/>
          <p14:tracePt t="7502" x="3576638" y="6475413"/>
          <p14:tracePt t="7506" x="3636963" y="6475413"/>
          <p14:tracePt t="7510" x="3713163" y="6475413"/>
          <p14:tracePt t="7516" x="3763963" y="6475413"/>
          <p14:tracePt t="7517" x="3840163" y="6475413"/>
          <p14:tracePt t="7522" x="3908425" y="6475413"/>
          <p14:tracePt t="7526" x="3992563" y="6467475"/>
          <p14:tracePt t="7533" x="4070350" y="6457950"/>
          <p14:tracePt t="7534" x="4146550" y="6450013"/>
          <p14:tracePt t="7538" x="4214813" y="6442075"/>
          <p14:tracePt t="7542" x="4298950" y="6424613"/>
          <p14:tracePt t="7546" x="4375150" y="6416675"/>
          <p14:tracePt t="7551" x="4451350" y="6407150"/>
          <p14:tracePt t="7554" x="4537075" y="6399213"/>
          <p14:tracePt t="7558" x="4605338" y="6399213"/>
          <p14:tracePt t="7562" x="4681538" y="6399213"/>
          <p14:tracePt t="7567" x="4749800" y="6399213"/>
          <p14:tracePt t="7570" x="4833938" y="6399213"/>
          <p14:tracePt t="7573" x="4902200" y="6399213"/>
          <p14:tracePt t="7577" x="4978400" y="6399213"/>
          <p14:tracePt t="7584" x="5046663" y="6399213"/>
          <p14:tracePt t="7586" x="5122863" y="6399213"/>
          <p14:tracePt t="7590" x="5191125" y="6399213"/>
          <p14:tracePt t="7593" x="5249863" y="6399213"/>
          <p14:tracePt t="7599" x="5310188" y="6399213"/>
          <p14:tracePt t="7602" x="5368925" y="6407150"/>
          <p14:tracePt t="7605" x="5421313" y="6424613"/>
          <p14:tracePt t="7609" x="5462588" y="6432550"/>
          <p14:tracePt t="7617" x="5497513" y="6450013"/>
          <p14:tracePt t="7618" x="5522913" y="6457950"/>
          <p14:tracePt t="7622" x="5556250" y="6467475"/>
          <p14:tracePt t="7626" x="5573713" y="6475413"/>
          <p14:tracePt t="7633" x="5591175" y="6483350"/>
          <p14:tracePt t="7634" x="5607050" y="6492875"/>
          <p14:tracePt t="7638" x="5616575" y="6500813"/>
          <p14:tracePt t="7694" x="5616575" y="6510338"/>
          <p14:tracePt t="7699" x="5616575" y="6518275"/>
          <p14:tracePt t="7702" x="5591175" y="6526213"/>
          <p14:tracePt t="7706" x="5573713" y="6526213"/>
          <p14:tracePt t="7710" x="5556250" y="6526213"/>
          <p14:tracePt t="7715" x="5522913" y="6535738"/>
          <p14:tracePt t="7718" x="5472113" y="6551613"/>
          <p14:tracePt t="7722" x="5437188" y="6561138"/>
          <p14:tracePt t="7726" x="5394325" y="6561138"/>
          <p14:tracePt t="7732" x="5353050" y="6569075"/>
          <p14:tracePt t="7734" x="5310188" y="6569075"/>
          <p14:tracePt t="7738" x="5249863" y="6577013"/>
          <p14:tracePt t="7742" x="5173663" y="6586538"/>
          <p14:tracePt t="7746" x="5089525" y="6602413"/>
          <p14:tracePt t="7751" x="5003800" y="6611938"/>
          <p14:tracePt t="7754" x="4902200" y="6619875"/>
          <p14:tracePt t="7758" x="4800600" y="6637338"/>
          <p14:tracePt t="7762" x="4689475" y="6637338"/>
          <p14:tracePt t="7767" x="4562475" y="6637338"/>
          <p14:tracePt t="7770" x="4435475" y="6637338"/>
          <p14:tracePt t="7774" x="4306888" y="6637338"/>
          <p14:tracePt t="7778" x="4179888" y="6637338"/>
          <p14:tracePt t="7784" x="4044950" y="6637338"/>
          <p14:tracePt t="7786" x="3916363" y="6637338"/>
          <p14:tracePt t="7790" x="3771900" y="6637338"/>
          <p14:tracePt t="7793" x="3619500" y="6637338"/>
          <p14:tracePt t="7800" x="3475038" y="6637338"/>
          <p14:tracePt t="7802" x="3348038" y="6637338"/>
          <p14:tracePt t="7805" x="3228975" y="6637338"/>
          <p14:tracePt t="7810" x="3092450" y="6619875"/>
          <p14:tracePt t="7815" x="2965450" y="6594475"/>
          <p14:tracePt t="7818" x="2854325" y="6561138"/>
          <p14:tracePt t="7822" x="2752725" y="6526213"/>
          <p14:tracePt t="7826" x="2641600" y="6483350"/>
          <p14:tracePt t="7833" x="2557463" y="6432550"/>
          <p14:tracePt t="7834" x="2481263" y="6391275"/>
          <p14:tracePt t="7838" x="2395538" y="6338888"/>
          <p14:tracePt t="7842" x="2336800" y="6280150"/>
          <p14:tracePt t="7846" x="2268538" y="6229350"/>
          <p14:tracePt t="7851" x="2217738" y="6186488"/>
          <p14:tracePt t="7854" x="2166938" y="6143625"/>
          <p14:tracePt t="7858" x="2124075" y="6092825"/>
          <p14:tracePt t="7862" x="2090738" y="6042025"/>
          <p14:tracePt t="7867" x="2073275" y="6016625"/>
          <p14:tracePt t="7870" x="2065338" y="5999163"/>
          <p14:tracePt t="7873" x="2047875" y="5965825"/>
          <p14:tracePt t="7884" x="2038350" y="5880100"/>
          <p14:tracePt t="7886" x="2038350" y="5838825"/>
          <p14:tracePt t="7890" x="2038350" y="5813425"/>
          <p14:tracePt t="7894" x="2038350" y="5778500"/>
          <p14:tracePt t="7900" x="2038350" y="5745163"/>
          <p14:tracePt t="7902" x="2038350" y="5719763"/>
          <p14:tracePt t="7906" x="2038350" y="5676900"/>
          <p14:tracePt t="7910" x="2038350" y="5626100"/>
          <p14:tracePt t="7916" x="2038350" y="5583238"/>
          <p14:tracePt t="7918" x="2047875" y="5540375"/>
          <p14:tracePt t="7921" x="2065338" y="5497513"/>
          <p14:tracePt t="7926" x="2090738" y="5464175"/>
          <p14:tracePt t="7933" x="2124075" y="5430838"/>
          <p14:tracePt t="7934" x="2149475" y="5387975"/>
          <p14:tracePt t="7938" x="2192338" y="5337175"/>
          <p14:tracePt t="7941" x="2217738" y="5302250"/>
          <p14:tracePt t="7946" x="2251075" y="5268913"/>
          <p14:tracePt t="7950" x="2293938" y="5226050"/>
          <p14:tracePt t="7954" x="2327275" y="5192713"/>
          <p14:tracePt t="7958" x="2370138" y="5149850"/>
          <p14:tracePt t="7962" x="2413000" y="5099050"/>
          <p14:tracePt t="7967" x="2463800" y="5056188"/>
          <p14:tracePt t="7970" x="2514600" y="5013325"/>
          <p14:tracePt t="7972" x="2565400" y="4987925"/>
          <p14:tracePt t="7976" x="2608263" y="4954588"/>
          <p14:tracePt t="7982" x="2676525" y="4929188"/>
          <p14:tracePt t="7984" x="2752725" y="4894263"/>
          <p14:tracePt t="7988" x="2811463" y="4860925"/>
          <p14:tracePt t="7992" x="2871788" y="4827588"/>
          <p14:tracePt t="7996" x="2947988" y="4802188"/>
          <p14:tracePt t="8001" x="3024188" y="4775200"/>
          <p14:tracePt t="8004" x="3100388" y="4759325"/>
          <p14:tracePt t="8008" x="3178175" y="4741863"/>
          <p14:tracePt t="8012" x="3244850" y="4733925"/>
          <p14:tracePt t="8017" x="3322638" y="4733925"/>
          <p14:tracePt t="8020" x="3389313" y="4733925"/>
          <p14:tracePt t="8024" x="3457575" y="4733925"/>
          <p14:tracePt t="8028" x="3533775" y="4733925"/>
          <p14:tracePt t="8033" x="3602038" y="4733925"/>
          <p14:tracePt t="8036" x="3662363" y="4733925"/>
          <p14:tracePt t="8040" x="3729038" y="4733925"/>
          <p14:tracePt t="8044" x="3789363" y="4733925"/>
          <p14:tracePt t="8050" x="3865563" y="4733925"/>
          <p14:tracePt t="8051" x="3925888" y="4759325"/>
          <p14:tracePt t="8055" x="3984625" y="4792663"/>
          <p14:tracePt t="8060" x="4060825" y="4818063"/>
          <p14:tracePt t="8066" x="4129088" y="4860925"/>
          <p14:tracePt t="8068" x="4187825" y="4903788"/>
          <p14:tracePt t="8072" x="4256088" y="4946650"/>
          <p14:tracePt t="8075" x="4316413" y="4987925"/>
          <p14:tracePt t="8080" x="4384675" y="5030788"/>
          <p14:tracePt t="8084" x="4451350" y="5091113"/>
          <p14:tracePt t="8088" x="4503738" y="5141913"/>
          <p14:tracePt t="8092" x="4554538" y="5192713"/>
          <p14:tracePt t="8095" x="4605338" y="5235575"/>
          <p14:tracePt t="8101" x="4638675" y="5268913"/>
          <p14:tracePt t="8104" x="4681538" y="5311775"/>
          <p14:tracePt t="8108" x="4714875" y="5345113"/>
          <p14:tracePt t="8112" x="4757738" y="5395913"/>
          <p14:tracePt t="8117" x="4800600" y="5446713"/>
          <p14:tracePt t="8120" x="4826000" y="5489575"/>
          <p14:tracePt t="8124" x="4859338" y="5524500"/>
          <p14:tracePt t="8128" x="4876800" y="5575300"/>
          <p14:tracePt t="8134" x="4894263" y="5608638"/>
          <p14:tracePt t="8136" x="4910138" y="5641975"/>
          <p14:tracePt t="8140" x="4927600" y="5676900"/>
          <p14:tracePt t="8144" x="4945063" y="5710238"/>
          <p14:tracePt t="8150" x="4953000" y="5745163"/>
          <p14:tracePt t="8152" x="4962525" y="5770563"/>
          <p14:tracePt t="8155" x="4970463" y="5795963"/>
          <p14:tracePt t="8160" x="4978400" y="5821363"/>
          <p14:tracePt t="8167" x="4987925" y="5838825"/>
          <p14:tracePt t="8168" x="4987925" y="5872163"/>
          <p14:tracePt t="8172" x="4987925" y="5897563"/>
          <p14:tracePt t="8176" x="4987925" y="5922963"/>
          <p14:tracePt t="8185" x="4987925" y="5973763"/>
          <p14:tracePt t="8187" x="4987925" y="5991225"/>
          <p14:tracePt t="8192" x="4987925" y="6016625"/>
          <p14:tracePt t="8196" x="4987925" y="6042025"/>
          <p14:tracePt t="8200" x="4978400" y="6059488"/>
          <p14:tracePt t="8203" x="4953000" y="6102350"/>
          <p14:tracePt t="8208" x="4927600" y="6118225"/>
          <p14:tracePt t="8212" x="4884738" y="6161088"/>
          <p14:tracePt t="8217" x="4851400" y="6186488"/>
          <p14:tracePt t="8220" x="4808538" y="6229350"/>
          <p14:tracePt t="8223" x="4765675" y="6254750"/>
          <p14:tracePt t="8228" x="4714875" y="6288088"/>
          <p14:tracePt t="8233" x="4664075" y="6313488"/>
          <p14:tracePt t="8236" x="4613275" y="6348413"/>
          <p14:tracePt t="8240" x="4579938" y="6365875"/>
          <p14:tracePt t="8244" x="4545013" y="6381750"/>
          <p14:tracePt t="8250" x="4494213" y="6391275"/>
          <p14:tracePt t="8252" x="4435475" y="6399213"/>
          <p14:tracePt t="8256" x="4367213" y="6424613"/>
          <p14:tracePt t="8260" x="4306888" y="6432550"/>
          <p14:tracePt t="8266" x="4230688" y="6442075"/>
          <p14:tracePt t="8268" x="4146550" y="6450013"/>
          <p14:tracePt t="8272" x="4060825" y="6450013"/>
          <p14:tracePt t="8276" x="3976688" y="6450013"/>
          <p14:tracePt t="8280" x="3890963" y="6450013"/>
          <p14:tracePt t="8284" x="3806825" y="6450013"/>
          <p14:tracePt t="8288" x="3721100" y="6450013"/>
          <p14:tracePt t="8292" x="3636963" y="6450013"/>
          <p14:tracePt t="8296" x="3551238" y="6450013"/>
          <p14:tracePt t="8301" x="3457575" y="6450013"/>
          <p14:tracePt t="8304" x="3373438" y="6450013"/>
          <p14:tracePt t="8308" x="3287713" y="6450013"/>
          <p14:tracePt t="8312" x="3203575" y="6450013"/>
          <p14:tracePt t="8317" x="3117850" y="6450013"/>
          <p14:tracePt t="8320" x="3033713" y="6450013"/>
          <p14:tracePt t="8324" x="2965450" y="6442075"/>
          <p14:tracePt t="8328" x="2889250" y="6416675"/>
          <p14:tracePt t="8334" x="2811463" y="6391275"/>
          <p14:tracePt t="8336" x="2744788" y="6356350"/>
          <p14:tracePt t="8340" x="2684463" y="6313488"/>
          <p14:tracePt t="8344" x="2625725" y="6280150"/>
          <p14:tracePt t="8350" x="2557463" y="6246813"/>
          <p14:tracePt t="8352" x="2497138" y="6203950"/>
          <p14:tracePt t="8355" x="2430463" y="6161088"/>
          <p14:tracePt t="8360" x="2370138" y="6118225"/>
          <p14:tracePt t="8367" x="2301875" y="6092825"/>
          <p14:tracePt t="8368" x="2251075" y="6049963"/>
          <p14:tracePt t="8372" x="2251075" y="6042025"/>
          <p14:tracePt t="8376" x="2243138" y="6034088"/>
          <p14:tracePt t="8380" x="2217738" y="6008688"/>
          <p14:tracePt t="8385" x="2182813" y="5957888"/>
          <p14:tracePt t="8388" x="2174875" y="5932488"/>
          <p14:tracePt t="8392" x="2174875" y="5915025"/>
          <p14:tracePt t="8396" x="2166938" y="5889625"/>
          <p14:tracePt t="8401" x="2149475" y="5854700"/>
          <p14:tracePt t="8404" x="2141538" y="5821363"/>
          <p14:tracePt t="8408" x="2132013" y="5788025"/>
          <p14:tracePt t="8412" x="2132013" y="5753100"/>
          <p14:tracePt t="8417" x="2132013" y="5710238"/>
          <p14:tracePt t="8420" x="2132013" y="5676900"/>
          <p14:tracePt t="8424" x="2132013" y="5634038"/>
          <p14:tracePt t="8427" x="2132013" y="5616575"/>
          <p14:tracePt t="8433" x="2132013" y="5583238"/>
          <p14:tracePt t="8436" x="2132013" y="5557838"/>
          <p14:tracePt t="8439" x="2132013" y="5532438"/>
          <p14:tracePt t="8444" x="2132013" y="5481638"/>
          <p14:tracePt t="8450" x="2132013" y="5456238"/>
          <p14:tracePt t="8452" x="2141538" y="5421313"/>
          <p14:tracePt t="8456" x="2157413" y="5387975"/>
          <p14:tracePt t="8460" x="2182813" y="5362575"/>
          <p14:tracePt t="8466" x="2208213" y="5319713"/>
          <p14:tracePt t="8468" x="2235200" y="5302250"/>
          <p14:tracePt t="8472" x="2260600" y="5276850"/>
          <p14:tracePt t="8476" x="2311400" y="5243513"/>
          <p14:tracePt t="8480" x="2352675" y="5218113"/>
          <p14:tracePt t="8484" x="2395538" y="5175250"/>
          <p14:tracePt t="8488" x="2446338" y="5132388"/>
          <p14:tracePt t="8492" x="2497138" y="5106988"/>
          <p14:tracePt t="8495" x="2557463" y="5073650"/>
          <p14:tracePt t="8501" x="2608263" y="5056188"/>
          <p14:tracePt t="8504" x="2651125" y="5048250"/>
          <p14:tracePt t="8508" x="2709863" y="5022850"/>
          <p14:tracePt t="8512" x="2786063" y="5005388"/>
          <p14:tracePt t="8517" x="2879725" y="4979988"/>
          <p14:tracePt t="8520" x="2965450" y="4962525"/>
          <p14:tracePt t="8524" x="3067050" y="4937125"/>
          <p14:tracePt t="8528" x="3168650" y="4929188"/>
          <p14:tracePt t="8533" x="3254375" y="4911725"/>
          <p14:tracePt t="8536" x="3355975" y="4903788"/>
          <p14:tracePt t="8540" x="3449638" y="4903788"/>
          <p14:tracePt t="8544" x="3551238" y="4903788"/>
          <p14:tracePt t="8550" x="3652838" y="4903788"/>
          <p14:tracePt t="8552" x="3746500" y="4903788"/>
          <p14:tracePt t="8554" x="3848100" y="4903788"/>
          <p14:tracePt t="8557" x="3933825" y="4903788"/>
          <p14:tracePt t="8561" x="4017963" y="4903788"/>
          <p14:tracePt t="8567" x="4103688" y="4903788"/>
          <p14:tracePt t="8569" x="4205288" y="4919663"/>
          <p14:tracePt t="8574" x="4291013" y="4937125"/>
          <p14:tracePt t="8578" x="4384675" y="4962525"/>
          <p14:tracePt t="8583" x="4468813" y="4997450"/>
          <p14:tracePt t="8586" x="4562475" y="5038725"/>
          <p14:tracePt t="8590" x="4646613" y="5091113"/>
          <p14:tracePt t="8594" x="4732338" y="5132388"/>
          <p14:tracePt t="8600" x="4808538" y="5183188"/>
          <p14:tracePt t="8602" x="4868863" y="5243513"/>
          <p14:tracePt t="8606" x="4935538" y="5294313"/>
          <p14:tracePt t="8610" x="5003800" y="5337175"/>
          <p14:tracePt t="8617" x="5106988" y="5430838"/>
          <p14:tracePt t="8622" x="5157788" y="5481638"/>
          <p14:tracePt t="8625" x="5199063" y="5532438"/>
          <p14:tracePt t="8630" x="5233988" y="5575300"/>
          <p14:tracePt t="8634" x="5267325" y="5626100"/>
          <p14:tracePt t="8638" x="5292725" y="5659438"/>
          <p14:tracePt t="8642" x="5310188" y="5694363"/>
          <p14:tracePt t="8646" x="5327650" y="5727700"/>
          <p14:tracePt t="8651" x="5335588" y="5761038"/>
          <p14:tracePt t="8654" x="5343525" y="5795963"/>
          <p14:tracePt t="8657" x="5353050" y="5829300"/>
          <p14:tracePt t="8662" x="5360988" y="5864225"/>
          <p14:tracePt t="8667" x="5368925" y="5905500"/>
          <p14:tracePt t="8670" x="5368925" y="5940425"/>
          <p14:tracePt t="8673" x="5368925" y="5965825"/>
          <p14:tracePt t="8678" x="5368925" y="5999163"/>
          <p14:tracePt t="8684" x="5368925" y="6042025"/>
          <p14:tracePt t="8686" x="5368925" y="6092825"/>
          <p14:tracePt t="8690" x="5353050" y="6135688"/>
          <p14:tracePt t="8693" x="5327650" y="6186488"/>
          <p14:tracePt t="8699" x="5302250" y="6237288"/>
          <p14:tracePt t="8702" x="5259388" y="6272213"/>
          <p14:tracePt t="8706" x="5208588" y="6313488"/>
          <p14:tracePt t="8710" x="5157788" y="6365875"/>
          <p14:tracePt t="8717" x="5106988" y="6407150"/>
          <p14:tracePt t="8718" x="5054600" y="6450013"/>
          <p14:tracePt t="8722" x="4995863" y="6483350"/>
          <p14:tracePt t="8730" x="4962525" y="6500813"/>
          <p14:tracePt t="8734" x="4927600" y="6510338"/>
          <p14:tracePt t="8738" x="4894263" y="6518275"/>
          <p14:tracePt t="8742" x="4833938" y="6526213"/>
          <p14:tracePt t="8745" x="4757738" y="6535738"/>
          <p14:tracePt t="8751" x="4664075" y="6543675"/>
          <p14:tracePt t="8754" x="4570413" y="6551613"/>
          <p14:tracePt t="8758" x="4476750" y="6551613"/>
          <p14:tracePt t="8762" x="4375150" y="6551613"/>
          <p14:tracePt t="8767" x="4273550" y="6551613"/>
          <p14:tracePt t="8770" x="4179888" y="6551613"/>
          <p14:tracePt t="8773" x="4078288" y="6551613"/>
          <p14:tracePt t="8778" x="3992563" y="6551613"/>
          <p14:tracePt t="8784" x="3908425" y="6551613"/>
          <p14:tracePt t="8786" x="3822700" y="6551613"/>
          <p14:tracePt t="8790" x="3738563" y="6551613"/>
          <p14:tracePt t="8793" x="3662363" y="6551613"/>
          <p14:tracePt t="8800" x="3594100" y="6543675"/>
          <p14:tracePt t="8801" x="3517900" y="6535738"/>
          <p14:tracePt t="8805" x="3457575" y="6510338"/>
          <p14:tracePt t="8810" x="3398838" y="6492875"/>
          <p14:tracePt t="8816" x="3348038" y="6457950"/>
          <p14:tracePt t="8818" x="3313113" y="6432550"/>
          <p14:tracePt t="8822" x="3270250" y="6407150"/>
          <p14:tracePt t="8825" x="3236913" y="6381750"/>
          <p14:tracePt t="8830" x="3203575" y="6348413"/>
          <p14:tracePt t="8835" x="3168650" y="6313488"/>
          <p14:tracePt t="8838" x="3143250" y="6280150"/>
          <p14:tracePt t="8842" x="3127375" y="6246813"/>
          <p14:tracePt t="8846" x="3109913" y="6194425"/>
          <p14:tracePt t="8852" x="3084513" y="6143625"/>
          <p14:tracePt t="8854" x="3067050" y="6110288"/>
          <p14:tracePt t="8857" x="3059113" y="6076950"/>
          <p14:tracePt t="8861" x="3049588" y="6034088"/>
          <p14:tracePt t="8868" x="3049588" y="5991225"/>
          <p14:tracePt t="8870" x="3049588" y="5948363"/>
          <p14:tracePt t="8874" x="3049588" y="5897563"/>
          <p14:tracePt t="8885" x="3049588" y="5813425"/>
          <p14:tracePt t="8886" x="3049588" y="5770563"/>
          <p14:tracePt t="8890" x="3049588" y="5727700"/>
          <p14:tracePt t="8893" x="3049588" y="5684838"/>
          <p14:tracePt t="8901" x="3049588" y="5651500"/>
          <p14:tracePt t="8902" x="3049588" y="5616575"/>
          <p14:tracePt t="8906" x="3049588" y="5575300"/>
          <p14:tracePt t="8910" x="3049588" y="5540375"/>
          <p14:tracePt t="8918" x="3067050" y="5507038"/>
          <p14:tracePt t="8919" x="3092450" y="5464175"/>
          <p14:tracePt t="8922" x="3117850" y="5421313"/>
          <p14:tracePt t="8925" x="3143250" y="5387975"/>
          <p14:tracePt t="8931" x="3168650" y="5353050"/>
          <p14:tracePt t="8935" x="3203575" y="5311775"/>
          <p14:tracePt t="8938" x="3228975" y="5276850"/>
          <p14:tracePt t="8942" x="3254375" y="5243513"/>
          <p14:tracePt t="8946" x="3279775" y="5200650"/>
          <p14:tracePt t="8951" x="3322638" y="5175250"/>
          <p14:tracePt t="8954" x="3355975" y="5132388"/>
          <p14:tracePt t="8958" x="3398838" y="5106988"/>
          <p14:tracePt t="8962" x="3432175" y="5081588"/>
          <p14:tracePt t="8967" x="3467100" y="5056188"/>
          <p14:tracePt t="8970" x="3517900" y="5022850"/>
          <p14:tracePt t="8974" x="3568700" y="4997450"/>
          <p14:tracePt t="8978" x="3627438" y="4972050"/>
          <p14:tracePt t="8984" x="3678238" y="4954588"/>
          <p14:tracePt t="8986" x="3738563" y="4946650"/>
          <p14:tracePt t="8990" x="3797300" y="4937125"/>
          <p14:tracePt t="8994" x="3857625" y="4937125"/>
          <p14:tracePt t="9001" x="3925888" y="4937125"/>
          <p14:tracePt t="9002" x="3992563" y="4937125"/>
          <p14:tracePt t="9006" x="4070350" y="4937125"/>
          <p14:tracePt t="9010" x="4137025" y="4937125"/>
          <p14:tracePt t="9018" x="4298950" y="4937125"/>
          <p14:tracePt t="9022" x="4367213" y="4937125"/>
          <p14:tracePt t="9026" x="4443413" y="4937125"/>
          <p14:tracePt t="9030" x="4511675" y="4946650"/>
          <p14:tracePt t="9035" x="4570413" y="4972050"/>
          <p14:tracePt t="9038" x="4646613" y="4997450"/>
          <p14:tracePt t="9042" x="4724400" y="5048250"/>
          <p14:tracePt t="9046" x="4808538" y="5091113"/>
          <p14:tracePt t="9051" x="4884738" y="5132388"/>
          <p14:tracePt t="9054" x="4945063" y="5175250"/>
          <p14:tracePt t="9058" x="5013325" y="5218113"/>
          <p14:tracePt t="9062" x="5064125" y="5260975"/>
          <p14:tracePt t="9067" x="5122863" y="5311775"/>
          <p14:tracePt t="9070" x="5191125" y="5362575"/>
          <p14:tracePt t="9074" x="5241925" y="5421313"/>
          <p14:tracePt t="9078" x="5292725" y="5472113"/>
          <p14:tracePt t="9084" x="5343525" y="5524500"/>
          <p14:tracePt t="9086" x="5403850" y="5575300"/>
          <p14:tracePt t="9090" x="5437188" y="5626100"/>
          <p14:tracePt t="9093" x="5480050" y="5676900"/>
          <p14:tracePt t="9100" x="5522913" y="5727700"/>
          <p14:tracePt t="9102" x="5548313" y="5778500"/>
          <p14:tracePt t="9106" x="5581650" y="5813425"/>
          <p14:tracePt t="9110" x="5607050" y="5854700"/>
          <p14:tracePt t="9116" x="5624513" y="5889625"/>
          <p14:tracePt t="9118" x="5641975" y="5922963"/>
          <p14:tracePt t="9122" x="5649913" y="5957888"/>
          <p14:tracePt t="9126" x="5657850" y="5991225"/>
          <p14:tracePt t="9130" x="5657850" y="6016625"/>
          <p14:tracePt t="9134" x="5657850" y="6042025"/>
          <p14:tracePt t="9136" x="5657850" y="6076950"/>
          <p14:tracePt t="9140" x="5657850" y="6102350"/>
          <p14:tracePt t="9144" x="5657850" y="6135688"/>
          <p14:tracePt t="9150" x="5657850" y="6169025"/>
          <p14:tracePt t="9152" x="5657850" y="6203950"/>
          <p14:tracePt t="9156" x="5649913" y="6237288"/>
          <p14:tracePt t="9160" x="5632450" y="6272213"/>
          <p14:tracePt t="9167" x="5607050" y="6305550"/>
          <p14:tracePt t="9168" x="5581650" y="6330950"/>
          <p14:tracePt t="9172" x="5556250" y="6356350"/>
          <p14:tracePt t="9176" x="5522913" y="6381750"/>
          <p14:tracePt t="9180" x="5497513" y="6399213"/>
          <p14:tracePt t="9184" x="5462588" y="6416675"/>
          <p14:tracePt t="9188" x="5429250" y="6442075"/>
          <p14:tracePt t="9191" x="5403850" y="6457950"/>
          <p14:tracePt t="9196" x="5386388" y="6467475"/>
          <p14:tracePt t="9201" x="5368925" y="6467475"/>
          <p14:tracePt t="9204" x="5360988" y="6475413"/>
          <p14:tracePt t="9208" x="5353050" y="6475413"/>
          <p14:tracePt t="9452" x="5335588" y="6483350"/>
          <p14:tracePt t="9460" x="5318125" y="6500813"/>
          <p14:tracePt t="9464" x="5310188" y="6518275"/>
          <p14:tracePt t="9468" x="5302250" y="6526213"/>
          <p14:tracePt t="9472" x="5292725" y="6551613"/>
          <p14:tracePt t="9476" x="5284788" y="6586538"/>
          <p14:tracePt t="9480" x="5267325" y="6619875"/>
          <p14:tracePt t="9485" x="5241925" y="6670675"/>
          <p14:tracePt t="9488" x="5233988" y="6705600"/>
          <p14:tracePt t="9492" x="5224463" y="6731000"/>
          <p14:tracePt t="9496" x="5216525" y="6781800"/>
          <p14:tracePt t="9501" x="5208588" y="6840538"/>
          <p14:tracePt t="38060" x="8742363" y="6850063"/>
          <p14:tracePt t="38064" x="8742363" y="6840538"/>
          <p14:tracePt t="38068" x="8724900" y="6840538"/>
          <p14:tracePt t="38072" x="8699500" y="6832600"/>
          <p14:tracePt t="38075" x="8699500" y="6824663"/>
          <p14:tracePt t="38081" x="8683625" y="6815138"/>
          <p14:tracePt t="38084" x="8674100" y="6815138"/>
          <p14:tracePt t="38087" x="8666163" y="6815138"/>
          <p14:tracePt t="38091" x="8648700" y="6799263"/>
          <p14:tracePt t="38097" x="8632825" y="6789738"/>
          <p14:tracePt t="38100" x="8615363" y="6781800"/>
          <p14:tracePt t="38104" x="8580438" y="6772275"/>
          <p14:tracePt t="38108" x="8564563" y="6764338"/>
          <p14:tracePt t="38113" x="8539163" y="6764338"/>
          <p14:tracePt t="38116" x="8521700" y="6756400"/>
          <p14:tracePt t="38120" x="8488363" y="6746875"/>
          <p14:tracePt t="38123" x="8453438" y="6738938"/>
          <p14:tracePt t="38130" x="8402638" y="6731000"/>
          <p14:tracePt t="38131" x="8377238" y="6721475"/>
          <p14:tracePt t="38136" x="8334375" y="6705600"/>
          <p14:tracePt t="38140" x="8291513" y="6696075"/>
          <p14:tracePt t="38146" x="8240713" y="6680200"/>
          <p14:tracePt t="38148" x="8181975" y="6662738"/>
          <p14:tracePt t="38152" x="8121650" y="6637338"/>
          <p14:tracePt t="38156" x="8070850" y="6619875"/>
          <p14:tracePt t="38160" x="8020050" y="6586538"/>
          <p14:tracePt t="38165" x="7977188" y="6569075"/>
          <p14:tracePt t="38168" x="7918450" y="6551613"/>
          <p14:tracePt t="38172" x="7867650" y="6526213"/>
          <p14:tracePt t="38175" x="7824788" y="6518275"/>
          <p14:tracePt t="38181" x="7773988" y="6483350"/>
          <p14:tracePt t="38184" x="7723188" y="6450013"/>
          <p14:tracePt t="38187" x="7672388" y="6424613"/>
          <p14:tracePt t="38191" x="7637463" y="6416675"/>
          <p14:tracePt t="38197" x="7604125" y="6399213"/>
          <p14:tracePt t="38200" x="7570788" y="6365875"/>
          <p14:tracePt t="38203" x="7527925" y="6338888"/>
          <p14:tracePt t="38208" x="7493000" y="6313488"/>
          <p14:tracePt t="38213" x="7442200" y="6280150"/>
          <p14:tracePt t="38216" x="7408863" y="6254750"/>
          <p14:tracePt t="38220" x="7383463" y="6229350"/>
          <p14:tracePt t="38224" x="7366000" y="6211888"/>
          <p14:tracePt t="38225" x="7340600" y="6194425"/>
          <p14:tracePt t="38230" x="7315200" y="6178550"/>
          <p14:tracePt t="38234" x="7315200" y="6169025"/>
          <p14:tracePt t="38237" x="7297738" y="6143625"/>
          <p14:tracePt t="38242" x="7272338" y="6127750"/>
          <p14:tracePt t="38247" x="7256463" y="6084888"/>
          <p14:tracePt t="38250" x="7239000" y="6049963"/>
          <p14:tracePt t="38254" x="7221538" y="6016625"/>
          <p14:tracePt t="38258" x="7204075" y="5983288"/>
          <p14:tracePt t="38264" x="7188200" y="5948363"/>
          <p14:tracePt t="38266" x="7178675" y="5922963"/>
          <p14:tracePt t="38270" x="7162800" y="5889625"/>
          <p14:tracePt t="38274" x="7145338" y="5854700"/>
          <p14:tracePt t="38279" x="7137400" y="5829300"/>
          <p14:tracePt t="38282" x="7137400" y="5813425"/>
          <p14:tracePt t="38286" x="7137400" y="5788025"/>
          <p14:tracePt t="38290" x="7137400" y="5761038"/>
          <p14:tracePt t="38296" x="7137400" y="5745163"/>
          <p14:tracePt t="38298" x="7137400" y="5719763"/>
          <p14:tracePt t="38302" x="7137400" y="5694363"/>
          <p14:tracePt t="38305" x="7137400" y="5684838"/>
          <p14:tracePt t="38310" x="7137400" y="5676900"/>
          <p14:tracePt t="38314" x="7137400" y="5659438"/>
          <p14:tracePt t="38317" x="7137400" y="5651500"/>
          <p14:tracePt t="38326" x="7137400" y="5634038"/>
          <p14:tracePt t="38331" x="7137400" y="5616575"/>
          <p14:tracePt t="38334" x="7137400" y="5600700"/>
          <p14:tracePt t="38337" x="7137400" y="5591175"/>
          <p14:tracePt t="38342" x="7145338" y="5583238"/>
          <p14:tracePt t="38348" x="7162800" y="5575300"/>
          <p14:tracePt t="38350" x="7178675" y="5557838"/>
          <p14:tracePt t="38353" x="7196138" y="5549900"/>
          <p14:tracePt t="38357" x="7221538" y="5532438"/>
          <p14:tracePt t="38363" x="7239000" y="5524500"/>
          <p14:tracePt t="38366" x="7264400" y="5514975"/>
          <p14:tracePt t="38370" x="7297738" y="5481638"/>
          <p14:tracePt t="38374" x="7332663" y="5464175"/>
          <p14:tracePt t="38380" x="7366000" y="5456238"/>
          <p14:tracePt t="38382" x="7400925" y="5438775"/>
          <p14:tracePt t="38386" x="7434263" y="5421313"/>
          <p14:tracePt t="38390" x="7485063" y="5413375"/>
          <p14:tracePt t="38396" x="7527925" y="5405438"/>
          <p14:tracePt t="38398" x="7578725" y="5387975"/>
          <p14:tracePt t="38402" x="7604125" y="5380038"/>
          <p14:tracePt t="38405" x="7654925" y="5370513"/>
          <p14:tracePt t="38410" x="7697788" y="5370513"/>
          <p14:tracePt t="38414" x="7740650" y="5362575"/>
          <p14:tracePt t="38418" x="7799388" y="5353050"/>
          <p14:tracePt t="38422" x="7875588" y="5337175"/>
          <p14:tracePt t="38426" x="7951788" y="5327650"/>
          <p14:tracePt t="38431" x="8020050" y="5319713"/>
          <p14:tracePt t="38434" x="8113713" y="5294313"/>
          <p14:tracePt t="38437" x="8207375" y="5286375"/>
          <p14:tracePt t="38441" x="8308975" y="5276850"/>
          <p14:tracePt t="38447" x="8428038" y="5260975"/>
          <p14:tracePt t="38450" x="8539163" y="5251450"/>
          <p14:tracePt t="38454" x="8658225" y="5243513"/>
          <p14:tracePt t="38457" x="8767763" y="5226050"/>
          <p14:tracePt t="38464" x="8878888" y="5218113"/>
          <p14:tracePt t="38466" x="9005888" y="5218113"/>
          <p14:tracePt t="38469" x="9132888" y="5218113"/>
          <p14:tracePt t="38473" x="9244013" y="5218113"/>
          <p14:tracePt t="38480" x="9363075" y="5218113"/>
          <p14:tracePt t="38482" x="9490075" y="5218113"/>
          <p14:tracePt t="38486" x="9601200" y="5218113"/>
          <p14:tracePt t="38490" x="9710738" y="5218113"/>
          <p14:tracePt t="38495" x="9829800" y="5218113"/>
          <p14:tracePt t="38498" x="9940925" y="5218113"/>
          <p14:tracePt t="38502" x="10050463" y="5218113"/>
          <p14:tracePt t="38506" x="10153650" y="5218113"/>
          <p14:tracePt t="38510" x="10237788" y="5218113"/>
          <p14:tracePt t="38514" x="10323513" y="5218113"/>
          <p14:tracePt t="38517" x="10390188" y="5218113"/>
          <p14:tracePt t="38522" x="10467975" y="5218113"/>
          <p14:tracePt t="38525" x="10534650" y="5218113"/>
          <p14:tracePt t="38531" x="10594975" y="5243513"/>
          <p14:tracePt t="38534" x="10663238" y="5260975"/>
          <p14:tracePt t="38537" x="10704513" y="5276850"/>
          <p14:tracePt t="38542" x="10756900" y="5302250"/>
          <p14:tracePt t="38547" x="10807700" y="5319713"/>
          <p14:tracePt t="38550" x="10841038" y="5337175"/>
          <p14:tracePt t="38553" x="10874375" y="5353050"/>
          <p14:tracePt t="38558" x="10909300" y="5370513"/>
          <p14:tracePt t="38563" x="10934700" y="5387975"/>
          <p14:tracePt t="38566" x="10960100" y="5405438"/>
          <p14:tracePt t="38570" x="10977563" y="5421313"/>
          <p14:tracePt t="38573" x="10993438" y="5438775"/>
          <p14:tracePt t="38581" x="11018838" y="5456238"/>
          <p14:tracePt t="38582" x="11044238" y="5481638"/>
          <p14:tracePt t="38586" x="11061700" y="5489575"/>
          <p14:tracePt t="38590" x="11071225" y="5514975"/>
          <p14:tracePt t="38596" x="11087100" y="5540375"/>
          <p14:tracePt t="38598" x="11104563" y="5557838"/>
          <p14:tracePt t="38602" x="11112500" y="5575300"/>
          <p14:tracePt t="38605" x="11122025" y="5600700"/>
          <p14:tracePt t="38610" x="11129963" y="5616575"/>
          <p14:tracePt t="38615" x="11129963" y="5634038"/>
          <p14:tracePt t="38618" x="11129963" y="5659438"/>
          <p14:tracePt t="38622" x="11129963" y="5684838"/>
          <p14:tracePt t="38626" x="11129963" y="5702300"/>
          <p14:tracePt t="38631" x="11129963" y="5727700"/>
          <p14:tracePt t="38634" x="11129963" y="5761038"/>
          <p14:tracePt t="38637" x="11129963" y="5788025"/>
          <p14:tracePt t="38642" x="11129963" y="5813425"/>
          <p14:tracePt t="38647" x="11129963" y="5846763"/>
          <p14:tracePt t="38649" x="11129963" y="5880100"/>
          <p14:tracePt t="38654" x="11129963" y="5922963"/>
          <p14:tracePt t="38657" x="11122025" y="5957888"/>
          <p14:tracePt t="38663" x="11104563" y="5991225"/>
          <p14:tracePt t="38666" x="11087100" y="6034088"/>
          <p14:tracePt t="38670" x="11053763" y="6076950"/>
          <p14:tracePt t="38673" x="11028363" y="6110288"/>
          <p14:tracePt t="38680" x="11002963" y="6143625"/>
          <p14:tracePt t="38682" x="10960100" y="6186488"/>
          <p14:tracePt t="38685" x="10909300" y="6237288"/>
          <p14:tracePt t="38690" x="10883900" y="6272213"/>
          <p14:tracePt t="38696" x="10841038" y="6313488"/>
          <p14:tracePt t="38698" x="10807700" y="6338888"/>
          <p14:tracePt t="38702" x="10756900" y="6373813"/>
          <p14:tracePt t="38705" x="10704513" y="6399213"/>
          <p14:tracePt t="38710" x="10663238" y="6407150"/>
          <p14:tracePt t="38714" x="10612438" y="6416675"/>
          <p14:tracePt t="38718" x="10569575" y="6424613"/>
          <p14:tracePt t="38722" x="10526713" y="6432550"/>
          <p14:tracePt t="38726" x="10458450" y="6457950"/>
          <p14:tracePt t="38731" x="10399713" y="6467475"/>
          <p14:tracePt t="38734" x="10331450" y="6475413"/>
          <p14:tracePt t="38737" x="10245725" y="6492875"/>
          <p14:tracePt t="38741" x="10161588" y="6492875"/>
          <p14:tracePt t="38747" x="10059988" y="6492875"/>
          <p14:tracePt t="38750" x="9956800" y="6492875"/>
          <p14:tracePt t="38753" x="9847263" y="6492875"/>
          <p14:tracePt t="38758" x="9745663" y="6492875"/>
          <p14:tracePt t="38763" x="9634538" y="6492875"/>
          <p14:tracePt t="38766" x="9523413" y="6492875"/>
          <p14:tracePt t="38770" x="9405938" y="6492875"/>
          <p14:tracePt t="38773" x="9294813" y="6492875"/>
          <p14:tracePt t="38780" x="9183688" y="6492875"/>
          <p14:tracePt t="38782" x="9074150" y="6492875"/>
          <p14:tracePt t="38785" x="8955088" y="6492875"/>
          <p14:tracePt t="38790" x="8843963" y="6483350"/>
          <p14:tracePt t="38796" x="8724900" y="6475413"/>
          <p14:tracePt t="38798" x="8615363" y="6450013"/>
          <p14:tracePt t="38802" x="8496300" y="6424613"/>
          <p14:tracePt t="38803" x="8394700" y="6407150"/>
          <p14:tracePt t="38807" x="8301038" y="6391275"/>
          <p14:tracePt t="38813" x="8207375" y="6373813"/>
          <p14:tracePt t="38816" x="8121650" y="6348413"/>
          <p14:tracePt t="38820" x="8037513" y="6330950"/>
          <p14:tracePt t="38824" x="7961313" y="6305550"/>
          <p14:tracePt t="38830" x="7885113" y="6272213"/>
          <p14:tracePt t="38832" x="7816850" y="6246813"/>
          <p14:tracePt t="38836" x="7756525" y="6211888"/>
          <p14:tracePt t="38839" x="7705725" y="6178550"/>
          <p14:tracePt t="38847" x="7654925" y="6153150"/>
          <p14:tracePt t="38849" x="7612063" y="6118225"/>
          <p14:tracePt t="38852" x="7596188" y="6102350"/>
          <p14:tracePt t="38856" x="7586663" y="6092825"/>
          <p14:tracePt t="38860" x="7570788" y="6076950"/>
          <p14:tracePt t="38868" x="7570788" y="6059488"/>
          <p14:tracePt t="38872" x="7570788" y="6049963"/>
          <p14:tracePt t="38876" x="7561263" y="6034088"/>
          <p14:tracePt t="38881" x="7561263" y="6016625"/>
          <p14:tracePt t="38884" x="7561263" y="5999163"/>
          <p14:tracePt t="38888" x="7561263" y="5983288"/>
          <p14:tracePt t="38892" x="7561263" y="5957888"/>
          <p14:tracePt t="38898" x="7561263" y="5932488"/>
          <p14:tracePt t="38900" x="7561263" y="5905500"/>
          <p14:tracePt t="38904" x="7561263" y="5880100"/>
          <p14:tracePt t="38908" x="7561263" y="5864225"/>
          <p14:tracePt t="38914" x="7561263" y="5846763"/>
          <p14:tracePt t="38915" x="7561263" y="5821363"/>
          <p14:tracePt t="38920" x="7561263" y="5803900"/>
          <p14:tracePt t="38924" x="7578725" y="5778500"/>
          <p14:tracePt t="38930" x="7578725" y="5753100"/>
          <p14:tracePt t="38932" x="7586663" y="5727700"/>
          <p14:tracePt t="38949" x="7662863" y="5634038"/>
          <p14:tracePt t="38952" x="7680325" y="5616575"/>
          <p14:tracePt t="38956" x="7697788" y="5591175"/>
          <p14:tracePt t="38960" x="7731125" y="5565775"/>
          <p14:tracePt t="38965" x="7756525" y="5540375"/>
          <p14:tracePt t="38967" x="7773988" y="5514975"/>
          <p14:tracePt t="38972" x="7791450" y="5507038"/>
          <p14:tracePt t="38976" x="7816850" y="5489575"/>
          <p14:tracePt t="38981" x="7842250" y="5472113"/>
          <p14:tracePt t="38984" x="7867650" y="5464175"/>
          <p14:tracePt t="38988" x="7885113" y="5446713"/>
          <p14:tracePt t="38992" x="7910513" y="5430838"/>
          <p14:tracePt t="38998" x="7943850" y="5405438"/>
          <p14:tracePt t="39000" x="7977188" y="5387975"/>
          <p14:tracePt t="39003" x="8020050" y="5362575"/>
          <p14:tracePt t="39007" x="8054975" y="5353050"/>
          <p14:tracePt t="39014" x="8080375" y="5345113"/>
          <p14:tracePt t="39016" x="8105775" y="5337175"/>
          <p14:tracePt t="39020" x="8131175" y="5327650"/>
          <p14:tracePt t="39023" x="8164513" y="5319713"/>
          <p14:tracePt t="39030" x="8224838" y="5311775"/>
          <p14:tracePt t="39032" x="8283575" y="5302250"/>
          <p14:tracePt t="39036" x="8343900" y="5294313"/>
          <p14:tracePt t="39040" x="8410575" y="5276850"/>
          <p14:tracePt t="39047" x="8488363" y="5276850"/>
          <p14:tracePt t="39048" x="8572500" y="5268913"/>
          <p14:tracePt t="39052" x="8658225" y="5260975"/>
          <p14:tracePt t="39056" x="8742363" y="5251450"/>
          <p14:tracePt t="39060" x="8828088" y="5251450"/>
          <p14:tracePt t="39064" x="8921750" y="5235575"/>
          <p14:tracePt t="39068" x="8988425" y="5235575"/>
          <p14:tracePt t="39072" x="9056688" y="5235575"/>
          <p14:tracePt t="39076" x="9150350" y="5235575"/>
          <p14:tracePt t="39081" x="9236075" y="5235575"/>
          <p14:tracePt t="39084" x="9320213" y="5235575"/>
          <p14:tracePt t="39088" x="9405938" y="5235575"/>
          <p14:tracePt t="39092" x="9490075" y="5235575"/>
          <p14:tracePt t="39097" x="9575800" y="5235575"/>
          <p14:tracePt t="39100" x="9659938" y="5235575"/>
          <p14:tracePt t="39103" x="9745663" y="5235575"/>
          <p14:tracePt t="39108" x="9829800" y="5235575"/>
          <p14:tracePt t="39114" x="9915525" y="5235575"/>
          <p14:tracePt t="39115" x="9983788" y="5235575"/>
          <p14:tracePt t="39120" x="10059988" y="5235575"/>
          <p14:tracePt t="39124" x="10110788" y="5235575"/>
          <p14:tracePt t="39131" x="10169525" y="5235575"/>
          <p14:tracePt t="39132" x="10229850" y="5235575"/>
          <p14:tracePt t="39136" x="10288588" y="5235575"/>
          <p14:tracePt t="39139" x="10331450" y="5251450"/>
          <p14:tracePt t="39147" x="10382250" y="5268913"/>
          <p14:tracePt t="39149" x="10433050" y="5294313"/>
          <p14:tracePt t="39152" x="10458450" y="5311775"/>
          <p14:tracePt t="39156" x="10483850" y="5337175"/>
          <p14:tracePt t="39160" x="10501313" y="5353050"/>
          <p14:tracePt t="39165" x="10534650" y="5380038"/>
          <p14:tracePt t="39168" x="10552113" y="5405438"/>
          <p14:tracePt t="39172" x="10569575" y="5438775"/>
          <p14:tracePt t="39176" x="10585450" y="5472113"/>
          <p14:tracePt t="39181" x="10602913" y="5507038"/>
          <p14:tracePt t="39184" x="10620375" y="5532438"/>
          <p14:tracePt t="39188" x="10637838" y="5565775"/>
          <p14:tracePt t="39192" x="10645775" y="5600700"/>
          <p14:tracePt t="39197" x="10688638" y="5626100"/>
          <p14:tracePt t="39200" x="10696575" y="5641975"/>
          <p14:tracePt t="39203" x="10714038" y="5676900"/>
          <p14:tracePt t="39207" x="10729913" y="5710238"/>
          <p14:tracePt t="39214" x="10747375" y="5753100"/>
          <p14:tracePt t="39216" x="10756900" y="5788025"/>
          <p14:tracePt t="39219" x="10756900" y="5821363"/>
          <p14:tracePt t="39223" x="10764838" y="5854700"/>
          <p14:tracePt t="39230" x="10772775" y="5889625"/>
          <p14:tracePt t="39232" x="10772775" y="5905500"/>
          <p14:tracePt t="39236" x="10782300" y="5940425"/>
          <p14:tracePt t="39240" x="10782300" y="5973763"/>
          <p14:tracePt t="39244" x="10782300" y="6008688"/>
          <p14:tracePt t="39248" x="10790238" y="6024563"/>
          <p14:tracePt t="39252" x="10790238" y="6049963"/>
          <p14:tracePt t="39256" x="10790238" y="6076950"/>
          <p14:tracePt t="39260" x="10790238" y="6084888"/>
          <p14:tracePt t="39265" x="10790238" y="6102350"/>
          <p14:tracePt t="39268" x="10790238" y="6127750"/>
          <p14:tracePt t="39271" x="10790238" y="6143625"/>
          <p14:tracePt t="39276" x="10790238" y="6161088"/>
          <p14:tracePt t="39281" x="10790238" y="6178550"/>
          <p14:tracePt t="39284" x="10790238" y="6194425"/>
          <p14:tracePt t="39288" x="10790238" y="6211888"/>
          <p14:tracePt t="39292" x="10772775" y="6237288"/>
          <p14:tracePt t="39297" x="10747375" y="6262688"/>
          <p14:tracePt t="39300" x="10721975" y="6288088"/>
          <p14:tracePt t="39303" x="10704513" y="6297613"/>
          <p14:tracePt t="39307" x="10688638" y="6313488"/>
          <p14:tracePt t="39314" x="10679113" y="6323013"/>
          <p14:tracePt t="39316" x="10663238" y="6348413"/>
          <p14:tracePt t="39319" x="10645775" y="6365875"/>
          <p14:tracePt t="39324" x="10628313" y="6381750"/>
          <p14:tracePt t="39330" x="10602913" y="6399213"/>
          <p14:tracePt t="39332" x="10594975" y="6407150"/>
          <p14:tracePt t="39335" x="10577513" y="6424613"/>
          <p14:tracePt t="39339" x="10560050" y="6432550"/>
          <p14:tracePt t="39344" x="10552113" y="6432550"/>
          <p14:tracePt t="39348" x="10552113" y="6442075"/>
          <p14:tracePt t="39352" x="10544175" y="6450013"/>
          <p14:tracePt t="39356" x="10526713" y="6457950"/>
          <p14:tracePt t="39376" x="10518775" y="6467475"/>
          <p14:tracePt t="39670" x="10509250" y="6475413"/>
          <p14:tracePt t="39678" x="10501313" y="6475413"/>
          <p14:tracePt t="39682" x="10483850" y="6483350"/>
          <p14:tracePt t="39686" x="10475913" y="6492875"/>
          <p14:tracePt t="39690" x="10467975" y="6500813"/>
          <p14:tracePt t="39694" x="10458450" y="6500813"/>
          <p14:tracePt t="39702" x="10450513" y="6500813"/>
          <p14:tracePt t="41630" x="10442575" y="6510338"/>
          <p14:tracePt t="41636" x="10442575" y="6535738"/>
          <p14:tracePt t="41640" x="10442575" y="6551613"/>
          <p14:tracePt t="41644" x="10442575" y="6561138"/>
          <p14:tracePt t="41649" x="10442575" y="6586538"/>
          <p14:tracePt t="41652" x="10442575" y="6611938"/>
          <p14:tracePt t="41656" x="10442575" y="6627813"/>
          <p14:tracePt t="41660" x="10442575" y="6654800"/>
          <p14:tracePt t="41665" x="10442575" y="6680200"/>
          <p14:tracePt t="41668" x="10442575" y="6696075"/>
          <p14:tracePt t="41672" x="10442575" y="6731000"/>
          <p14:tracePt t="41674" x="10442575" y="6764338"/>
          <p14:tracePt t="41678" x="10450513" y="6799263"/>
          <p14:tracePt t="41682" x="10450513" y="68246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711696" y="363897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/>
              <a:t>프로젝트 요약</a:t>
            </a:r>
            <a:endParaRPr lang="ko-KR" altLang="en-US" sz="9600" kern="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2.3</a:t>
            </a:r>
            <a:endParaRPr lang="ko-KR" altLang="en-US" b="1" i="1" dirty="0">
              <a:solidFill>
                <a:prstClr val="black"/>
              </a:solidFill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F1BB714-D4A5-4966-9188-540215DC0653}"/>
              </a:ext>
            </a:extLst>
          </p:cNvPr>
          <p:cNvGrpSpPr/>
          <p:nvPr/>
        </p:nvGrpSpPr>
        <p:grpSpPr>
          <a:xfrm>
            <a:off x="586034" y="1463715"/>
            <a:ext cx="542606" cy="520788"/>
            <a:chOff x="8004991" y="1993076"/>
            <a:chExt cx="834663" cy="834663"/>
          </a:xfrm>
        </p:grpSpPr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93C15410-C4C1-4735-8663-FBD518662CD5}"/>
                </a:ext>
              </a:extLst>
            </p:cNvPr>
            <p:cNvSpPr/>
            <p:nvPr/>
          </p:nvSpPr>
          <p:spPr>
            <a:xfrm>
              <a:off x="8004991" y="1993076"/>
              <a:ext cx="834663" cy="834663"/>
            </a:xfrm>
            <a:prstGeom prst="ellipse">
              <a:avLst/>
            </a:prstGeom>
            <a:solidFill>
              <a:srgbClr val="879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grpSp>
          <p:nvGrpSpPr>
            <p:cNvPr id="132" name="Group 41">
              <a:extLst>
                <a:ext uri="{FF2B5EF4-FFF2-40B4-BE49-F238E27FC236}">
                  <a16:creationId xmlns:a16="http://schemas.microsoft.com/office/drawing/2014/main" id="{F9CD446C-6E0E-43A8-A837-8F6EE28087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115816" y="2161216"/>
              <a:ext cx="503215" cy="503550"/>
              <a:chOff x="4388" y="2708"/>
              <a:chExt cx="1500" cy="1501"/>
            </a:xfrm>
          </p:grpSpPr>
          <p:sp>
            <p:nvSpPr>
              <p:cNvPr id="134" name="Freeform 42">
                <a:extLst>
                  <a:ext uri="{FF2B5EF4-FFF2-40B4-BE49-F238E27FC236}">
                    <a16:creationId xmlns:a16="http://schemas.microsoft.com/office/drawing/2014/main" id="{89D00ECB-D050-4021-9725-FFFFF1EBD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88" y="2709"/>
                <a:ext cx="750" cy="1500"/>
              </a:xfrm>
              <a:custGeom>
                <a:avLst/>
                <a:gdLst>
                  <a:gd name="T0" fmla="*/ 4501 w 4501"/>
                  <a:gd name="T1" fmla="*/ 282 h 9004"/>
                  <a:gd name="T2" fmla="*/ 3874 w 4501"/>
                  <a:gd name="T3" fmla="*/ 50 h 9004"/>
                  <a:gd name="T4" fmla="*/ 3769 w 4501"/>
                  <a:gd name="T5" fmla="*/ 353 h 9004"/>
                  <a:gd name="T6" fmla="*/ 3431 w 4501"/>
                  <a:gd name="T7" fmla="*/ 127 h 9004"/>
                  <a:gd name="T8" fmla="*/ 2729 w 4501"/>
                  <a:gd name="T9" fmla="*/ 675 h 9004"/>
                  <a:gd name="T10" fmla="*/ 2883 w 4501"/>
                  <a:gd name="T11" fmla="*/ 310 h 9004"/>
                  <a:gd name="T12" fmla="*/ 2729 w 4501"/>
                  <a:gd name="T13" fmla="*/ 675 h 9004"/>
                  <a:gd name="T14" fmla="*/ 2300 w 4501"/>
                  <a:gd name="T15" fmla="*/ 580 h 9004"/>
                  <a:gd name="T16" fmla="*/ 2402 w 4501"/>
                  <a:gd name="T17" fmla="*/ 843 h 9004"/>
                  <a:gd name="T18" fmla="*/ 1632 w 4501"/>
                  <a:gd name="T19" fmla="*/ 1042 h 9004"/>
                  <a:gd name="T20" fmla="*/ 1814 w 4501"/>
                  <a:gd name="T21" fmla="*/ 1253 h 9004"/>
                  <a:gd name="T22" fmla="*/ 1617 w 4501"/>
                  <a:gd name="T23" fmla="*/ 1421 h 9004"/>
                  <a:gd name="T24" fmla="*/ 886 w 4501"/>
                  <a:gd name="T25" fmla="*/ 1824 h 9004"/>
                  <a:gd name="T26" fmla="*/ 1069 w 4501"/>
                  <a:gd name="T27" fmla="*/ 2041 h 9004"/>
                  <a:gd name="T28" fmla="*/ 641 w 4501"/>
                  <a:gd name="T29" fmla="*/ 2188 h 9004"/>
                  <a:gd name="T30" fmla="*/ 820 w 4501"/>
                  <a:gd name="T31" fmla="*/ 2443 h 9004"/>
                  <a:gd name="T32" fmla="*/ 319 w 4501"/>
                  <a:gd name="T33" fmla="*/ 2833 h 9004"/>
                  <a:gd name="T34" fmla="*/ 631 w 4501"/>
                  <a:gd name="T35" fmla="*/ 2807 h 9004"/>
                  <a:gd name="T36" fmla="*/ 127 w 4501"/>
                  <a:gd name="T37" fmla="*/ 3447 h 9004"/>
                  <a:gd name="T38" fmla="*/ 464 w 4501"/>
                  <a:gd name="T39" fmla="*/ 3250 h 9004"/>
                  <a:gd name="T40" fmla="*/ 309 w 4501"/>
                  <a:gd name="T41" fmla="*/ 4052 h 9004"/>
                  <a:gd name="T42" fmla="*/ 351 w 4501"/>
                  <a:gd name="T43" fmla="*/ 3785 h 9004"/>
                  <a:gd name="T44" fmla="*/ 309 w 4501"/>
                  <a:gd name="T45" fmla="*/ 4052 h 9004"/>
                  <a:gd name="T46" fmla="*/ 282 w 4501"/>
                  <a:gd name="T47" fmla="*/ 4333 h 9004"/>
                  <a:gd name="T48" fmla="*/ 56 w 4501"/>
                  <a:gd name="T49" fmla="*/ 5191 h 9004"/>
                  <a:gd name="T50" fmla="*/ 309 w 4501"/>
                  <a:gd name="T51" fmla="*/ 4882 h 9004"/>
                  <a:gd name="T52" fmla="*/ 56 w 4501"/>
                  <a:gd name="T53" fmla="*/ 5191 h 9004"/>
                  <a:gd name="T54" fmla="*/ 98 w 4501"/>
                  <a:gd name="T55" fmla="*/ 5473 h 9004"/>
                  <a:gd name="T56" fmla="*/ 450 w 4501"/>
                  <a:gd name="T57" fmla="*/ 5684 h 9004"/>
                  <a:gd name="T58" fmla="*/ 283 w 4501"/>
                  <a:gd name="T59" fmla="*/ 6101 h 9004"/>
                  <a:gd name="T60" fmla="*/ 603 w 4501"/>
                  <a:gd name="T61" fmla="*/ 6127 h 9004"/>
                  <a:gd name="T62" fmla="*/ 593 w 4501"/>
                  <a:gd name="T63" fmla="*/ 6746 h 9004"/>
                  <a:gd name="T64" fmla="*/ 809 w 4501"/>
                  <a:gd name="T65" fmla="*/ 6549 h 9004"/>
                  <a:gd name="T66" fmla="*/ 928 w 4501"/>
                  <a:gd name="T67" fmla="*/ 7233 h 9004"/>
                  <a:gd name="T68" fmla="*/ 1068 w 4501"/>
                  <a:gd name="T69" fmla="*/ 6947 h 9004"/>
                  <a:gd name="T70" fmla="*/ 1350 w 4501"/>
                  <a:gd name="T71" fmla="*/ 7723 h 9004"/>
                  <a:gd name="T72" fmla="*/ 1364 w 4501"/>
                  <a:gd name="T73" fmla="*/ 7330 h 9004"/>
                  <a:gd name="T74" fmla="*/ 1350 w 4501"/>
                  <a:gd name="T75" fmla="*/ 7723 h 9004"/>
                  <a:gd name="T76" fmla="*/ 1575 w 4501"/>
                  <a:gd name="T77" fmla="*/ 7921 h 9004"/>
                  <a:gd name="T78" fmla="*/ 2278 w 4501"/>
                  <a:gd name="T79" fmla="*/ 8413 h 9004"/>
                  <a:gd name="T80" fmla="*/ 2180 w 4501"/>
                  <a:gd name="T81" fmla="*/ 8019 h 9004"/>
                  <a:gd name="T82" fmla="*/ 2419 w 4501"/>
                  <a:gd name="T83" fmla="*/ 8160 h 9004"/>
                  <a:gd name="T84" fmla="*/ 2597 w 4501"/>
                  <a:gd name="T85" fmla="*/ 8598 h 9004"/>
                  <a:gd name="T86" fmla="*/ 2848 w 4501"/>
                  <a:gd name="T87" fmla="*/ 8397 h 9004"/>
                  <a:gd name="T88" fmla="*/ 3207 w 4501"/>
                  <a:gd name="T89" fmla="*/ 8820 h 9004"/>
                  <a:gd name="T90" fmla="*/ 3418 w 4501"/>
                  <a:gd name="T91" fmla="*/ 8596 h 9004"/>
                  <a:gd name="T92" fmla="*/ 3642 w 4501"/>
                  <a:gd name="T93" fmla="*/ 8920 h 9004"/>
                  <a:gd name="T94" fmla="*/ 3924 w 4501"/>
                  <a:gd name="T95" fmla="*/ 8962 h 9004"/>
                  <a:gd name="T96" fmla="*/ 4206 w 4501"/>
                  <a:gd name="T97" fmla="*/ 8989 h 9004"/>
                  <a:gd name="T98" fmla="*/ 4486 w 4501"/>
                  <a:gd name="T99" fmla="*/ 8722 h 9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01" h="9004">
                    <a:moveTo>
                      <a:pt x="4304" y="282"/>
                    </a:moveTo>
                    <a:lnTo>
                      <a:pt x="4290" y="0"/>
                    </a:lnTo>
                    <a:lnTo>
                      <a:pt x="4501" y="0"/>
                    </a:lnTo>
                    <a:lnTo>
                      <a:pt x="4501" y="282"/>
                    </a:lnTo>
                    <a:lnTo>
                      <a:pt x="4304" y="282"/>
                    </a:lnTo>
                    <a:close/>
                    <a:moveTo>
                      <a:pt x="3769" y="353"/>
                    </a:moveTo>
                    <a:lnTo>
                      <a:pt x="3727" y="71"/>
                    </a:lnTo>
                    <a:lnTo>
                      <a:pt x="3874" y="50"/>
                    </a:lnTo>
                    <a:lnTo>
                      <a:pt x="4008" y="29"/>
                    </a:lnTo>
                    <a:lnTo>
                      <a:pt x="4037" y="310"/>
                    </a:lnTo>
                    <a:lnTo>
                      <a:pt x="3896" y="331"/>
                    </a:lnTo>
                    <a:lnTo>
                      <a:pt x="3769" y="353"/>
                    </a:lnTo>
                    <a:close/>
                    <a:moveTo>
                      <a:pt x="3235" y="479"/>
                    </a:moveTo>
                    <a:lnTo>
                      <a:pt x="3151" y="211"/>
                    </a:lnTo>
                    <a:lnTo>
                      <a:pt x="3291" y="169"/>
                    </a:lnTo>
                    <a:lnTo>
                      <a:pt x="3431" y="127"/>
                    </a:lnTo>
                    <a:lnTo>
                      <a:pt x="3502" y="395"/>
                    </a:lnTo>
                    <a:lnTo>
                      <a:pt x="3368" y="437"/>
                    </a:lnTo>
                    <a:lnTo>
                      <a:pt x="3235" y="479"/>
                    </a:lnTo>
                    <a:close/>
                    <a:moveTo>
                      <a:pt x="2729" y="675"/>
                    </a:moveTo>
                    <a:lnTo>
                      <a:pt x="2616" y="422"/>
                    </a:lnTo>
                    <a:lnTo>
                      <a:pt x="2681" y="391"/>
                    </a:lnTo>
                    <a:lnTo>
                      <a:pt x="2819" y="333"/>
                    </a:lnTo>
                    <a:lnTo>
                      <a:pt x="2883" y="310"/>
                    </a:lnTo>
                    <a:lnTo>
                      <a:pt x="2982" y="564"/>
                    </a:lnTo>
                    <a:lnTo>
                      <a:pt x="2919" y="593"/>
                    </a:lnTo>
                    <a:lnTo>
                      <a:pt x="2792" y="646"/>
                    </a:lnTo>
                    <a:lnTo>
                      <a:pt x="2729" y="675"/>
                    </a:lnTo>
                    <a:close/>
                    <a:moveTo>
                      <a:pt x="2250" y="929"/>
                    </a:moveTo>
                    <a:lnTo>
                      <a:pt x="2110" y="690"/>
                    </a:lnTo>
                    <a:lnTo>
                      <a:pt x="2173" y="649"/>
                    </a:lnTo>
                    <a:lnTo>
                      <a:pt x="2300" y="580"/>
                    </a:lnTo>
                    <a:lnTo>
                      <a:pt x="2363" y="549"/>
                    </a:lnTo>
                    <a:lnTo>
                      <a:pt x="2503" y="802"/>
                    </a:lnTo>
                    <a:lnTo>
                      <a:pt x="2467" y="814"/>
                    </a:lnTo>
                    <a:lnTo>
                      <a:pt x="2402" y="843"/>
                    </a:lnTo>
                    <a:lnTo>
                      <a:pt x="2312" y="896"/>
                    </a:lnTo>
                    <a:lnTo>
                      <a:pt x="2250" y="929"/>
                    </a:lnTo>
                    <a:close/>
                    <a:moveTo>
                      <a:pt x="1814" y="1253"/>
                    </a:moveTo>
                    <a:lnTo>
                      <a:pt x="1632" y="1042"/>
                    </a:lnTo>
                    <a:lnTo>
                      <a:pt x="1744" y="950"/>
                    </a:lnTo>
                    <a:lnTo>
                      <a:pt x="1857" y="859"/>
                    </a:lnTo>
                    <a:lnTo>
                      <a:pt x="2025" y="1084"/>
                    </a:lnTo>
                    <a:lnTo>
                      <a:pt x="1814" y="1253"/>
                    </a:lnTo>
                    <a:close/>
                    <a:moveTo>
                      <a:pt x="1421" y="1619"/>
                    </a:moveTo>
                    <a:lnTo>
                      <a:pt x="1210" y="1421"/>
                    </a:lnTo>
                    <a:lnTo>
                      <a:pt x="1421" y="1210"/>
                    </a:lnTo>
                    <a:lnTo>
                      <a:pt x="1617" y="1421"/>
                    </a:lnTo>
                    <a:lnTo>
                      <a:pt x="1421" y="1619"/>
                    </a:lnTo>
                    <a:close/>
                    <a:moveTo>
                      <a:pt x="1069" y="2041"/>
                    </a:moveTo>
                    <a:lnTo>
                      <a:pt x="844" y="1886"/>
                    </a:lnTo>
                    <a:lnTo>
                      <a:pt x="886" y="1824"/>
                    </a:lnTo>
                    <a:lnTo>
                      <a:pt x="976" y="1714"/>
                    </a:lnTo>
                    <a:lnTo>
                      <a:pt x="1026" y="1661"/>
                    </a:lnTo>
                    <a:lnTo>
                      <a:pt x="1237" y="1830"/>
                    </a:lnTo>
                    <a:lnTo>
                      <a:pt x="1069" y="2041"/>
                    </a:lnTo>
                    <a:close/>
                    <a:moveTo>
                      <a:pt x="788" y="2505"/>
                    </a:moveTo>
                    <a:lnTo>
                      <a:pt x="535" y="2378"/>
                    </a:lnTo>
                    <a:lnTo>
                      <a:pt x="568" y="2315"/>
                    </a:lnTo>
                    <a:lnTo>
                      <a:pt x="641" y="2188"/>
                    </a:lnTo>
                    <a:lnTo>
                      <a:pt x="675" y="2125"/>
                    </a:lnTo>
                    <a:lnTo>
                      <a:pt x="915" y="2279"/>
                    </a:lnTo>
                    <a:lnTo>
                      <a:pt x="883" y="2332"/>
                    </a:lnTo>
                    <a:lnTo>
                      <a:pt x="820" y="2443"/>
                    </a:lnTo>
                    <a:lnTo>
                      <a:pt x="788" y="2505"/>
                    </a:lnTo>
                    <a:close/>
                    <a:moveTo>
                      <a:pt x="562" y="2997"/>
                    </a:moveTo>
                    <a:lnTo>
                      <a:pt x="295" y="2898"/>
                    </a:lnTo>
                    <a:lnTo>
                      <a:pt x="319" y="2833"/>
                    </a:lnTo>
                    <a:lnTo>
                      <a:pt x="377" y="2696"/>
                    </a:lnTo>
                    <a:lnTo>
                      <a:pt x="408" y="2631"/>
                    </a:lnTo>
                    <a:lnTo>
                      <a:pt x="661" y="2743"/>
                    </a:lnTo>
                    <a:lnTo>
                      <a:pt x="631" y="2807"/>
                    </a:lnTo>
                    <a:lnTo>
                      <a:pt x="583" y="2933"/>
                    </a:lnTo>
                    <a:lnTo>
                      <a:pt x="562" y="2997"/>
                    </a:lnTo>
                    <a:close/>
                    <a:moveTo>
                      <a:pt x="393" y="3518"/>
                    </a:moveTo>
                    <a:lnTo>
                      <a:pt x="127" y="3447"/>
                    </a:lnTo>
                    <a:lnTo>
                      <a:pt x="146" y="3375"/>
                    </a:lnTo>
                    <a:lnTo>
                      <a:pt x="177" y="3238"/>
                    </a:lnTo>
                    <a:lnTo>
                      <a:pt x="197" y="3165"/>
                    </a:lnTo>
                    <a:lnTo>
                      <a:pt x="464" y="3250"/>
                    </a:lnTo>
                    <a:lnTo>
                      <a:pt x="445" y="3323"/>
                    </a:lnTo>
                    <a:lnTo>
                      <a:pt x="414" y="3454"/>
                    </a:lnTo>
                    <a:lnTo>
                      <a:pt x="393" y="3518"/>
                    </a:lnTo>
                    <a:close/>
                    <a:moveTo>
                      <a:pt x="309" y="4052"/>
                    </a:moveTo>
                    <a:lnTo>
                      <a:pt x="28" y="4024"/>
                    </a:lnTo>
                    <a:lnTo>
                      <a:pt x="50" y="3876"/>
                    </a:lnTo>
                    <a:lnTo>
                      <a:pt x="71" y="3742"/>
                    </a:lnTo>
                    <a:lnTo>
                      <a:pt x="351" y="3785"/>
                    </a:lnTo>
                    <a:lnTo>
                      <a:pt x="332" y="3856"/>
                    </a:lnTo>
                    <a:lnTo>
                      <a:pt x="315" y="3957"/>
                    </a:lnTo>
                    <a:lnTo>
                      <a:pt x="310" y="4020"/>
                    </a:lnTo>
                    <a:lnTo>
                      <a:pt x="309" y="4052"/>
                    </a:lnTo>
                    <a:close/>
                    <a:moveTo>
                      <a:pt x="0" y="4600"/>
                    </a:moveTo>
                    <a:lnTo>
                      <a:pt x="0" y="4502"/>
                    </a:lnTo>
                    <a:lnTo>
                      <a:pt x="0" y="4320"/>
                    </a:lnTo>
                    <a:lnTo>
                      <a:pt x="282" y="4333"/>
                    </a:lnTo>
                    <a:lnTo>
                      <a:pt x="282" y="4502"/>
                    </a:lnTo>
                    <a:lnTo>
                      <a:pt x="282" y="4600"/>
                    </a:lnTo>
                    <a:lnTo>
                      <a:pt x="0" y="4600"/>
                    </a:lnTo>
                    <a:close/>
                    <a:moveTo>
                      <a:pt x="56" y="5191"/>
                    </a:moveTo>
                    <a:lnTo>
                      <a:pt x="45" y="5117"/>
                    </a:lnTo>
                    <a:lnTo>
                      <a:pt x="30" y="4975"/>
                    </a:lnTo>
                    <a:lnTo>
                      <a:pt x="28" y="4910"/>
                    </a:lnTo>
                    <a:lnTo>
                      <a:pt x="309" y="4882"/>
                    </a:lnTo>
                    <a:lnTo>
                      <a:pt x="319" y="4947"/>
                    </a:lnTo>
                    <a:lnTo>
                      <a:pt x="329" y="5085"/>
                    </a:lnTo>
                    <a:lnTo>
                      <a:pt x="338" y="5149"/>
                    </a:lnTo>
                    <a:lnTo>
                      <a:pt x="56" y="5191"/>
                    </a:lnTo>
                    <a:close/>
                    <a:moveTo>
                      <a:pt x="169" y="5754"/>
                    </a:moveTo>
                    <a:lnTo>
                      <a:pt x="148" y="5682"/>
                    </a:lnTo>
                    <a:lnTo>
                      <a:pt x="111" y="5545"/>
                    </a:lnTo>
                    <a:lnTo>
                      <a:pt x="98" y="5473"/>
                    </a:lnTo>
                    <a:lnTo>
                      <a:pt x="380" y="5417"/>
                    </a:lnTo>
                    <a:lnTo>
                      <a:pt x="392" y="5481"/>
                    </a:lnTo>
                    <a:lnTo>
                      <a:pt x="429" y="5618"/>
                    </a:lnTo>
                    <a:lnTo>
                      <a:pt x="450" y="5684"/>
                    </a:lnTo>
                    <a:lnTo>
                      <a:pt x="169" y="5754"/>
                    </a:lnTo>
                    <a:close/>
                    <a:moveTo>
                      <a:pt x="366" y="6303"/>
                    </a:moveTo>
                    <a:lnTo>
                      <a:pt x="335" y="6238"/>
                    </a:lnTo>
                    <a:lnTo>
                      <a:pt x="283" y="6101"/>
                    </a:lnTo>
                    <a:lnTo>
                      <a:pt x="253" y="6035"/>
                    </a:lnTo>
                    <a:lnTo>
                      <a:pt x="520" y="5937"/>
                    </a:lnTo>
                    <a:lnTo>
                      <a:pt x="551" y="6000"/>
                    </a:lnTo>
                    <a:lnTo>
                      <a:pt x="603" y="6127"/>
                    </a:lnTo>
                    <a:lnTo>
                      <a:pt x="633" y="6190"/>
                    </a:lnTo>
                    <a:lnTo>
                      <a:pt x="366" y="6303"/>
                    </a:lnTo>
                    <a:close/>
                    <a:moveTo>
                      <a:pt x="633" y="6810"/>
                    </a:moveTo>
                    <a:lnTo>
                      <a:pt x="593" y="6746"/>
                    </a:lnTo>
                    <a:lnTo>
                      <a:pt x="524" y="6620"/>
                    </a:lnTo>
                    <a:lnTo>
                      <a:pt x="493" y="6556"/>
                    </a:lnTo>
                    <a:lnTo>
                      <a:pt x="746" y="6430"/>
                    </a:lnTo>
                    <a:lnTo>
                      <a:pt x="809" y="6549"/>
                    </a:lnTo>
                    <a:lnTo>
                      <a:pt x="872" y="6668"/>
                    </a:lnTo>
                    <a:lnTo>
                      <a:pt x="633" y="6810"/>
                    </a:lnTo>
                    <a:close/>
                    <a:moveTo>
                      <a:pt x="970" y="7287"/>
                    </a:moveTo>
                    <a:lnTo>
                      <a:pt x="928" y="7233"/>
                    </a:lnTo>
                    <a:lnTo>
                      <a:pt x="844" y="7111"/>
                    </a:lnTo>
                    <a:lnTo>
                      <a:pt x="802" y="7048"/>
                    </a:lnTo>
                    <a:lnTo>
                      <a:pt x="1026" y="6894"/>
                    </a:lnTo>
                    <a:lnTo>
                      <a:pt x="1068" y="6947"/>
                    </a:lnTo>
                    <a:lnTo>
                      <a:pt x="1141" y="7057"/>
                    </a:lnTo>
                    <a:lnTo>
                      <a:pt x="1181" y="7119"/>
                    </a:lnTo>
                    <a:lnTo>
                      <a:pt x="970" y="7287"/>
                    </a:lnTo>
                    <a:close/>
                    <a:moveTo>
                      <a:pt x="1350" y="7723"/>
                    </a:moveTo>
                    <a:lnTo>
                      <a:pt x="1297" y="7670"/>
                    </a:lnTo>
                    <a:lnTo>
                      <a:pt x="1197" y="7565"/>
                    </a:lnTo>
                    <a:lnTo>
                      <a:pt x="1153" y="7512"/>
                    </a:lnTo>
                    <a:lnTo>
                      <a:pt x="1364" y="7330"/>
                    </a:lnTo>
                    <a:lnTo>
                      <a:pt x="1408" y="7380"/>
                    </a:lnTo>
                    <a:lnTo>
                      <a:pt x="1503" y="7475"/>
                    </a:lnTo>
                    <a:lnTo>
                      <a:pt x="1547" y="7527"/>
                    </a:lnTo>
                    <a:lnTo>
                      <a:pt x="1350" y="7723"/>
                    </a:lnTo>
                    <a:close/>
                    <a:moveTo>
                      <a:pt x="1801" y="8103"/>
                    </a:moveTo>
                    <a:lnTo>
                      <a:pt x="1746" y="8061"/>
                    </a:lnTo>
                    <a:lnTo>
                      <a:pt x="1630" y="7971"/>
                    </a:lnTo>
                    <a:lnTo>
                      <a:pt x="1575" y="7921"/>
                    </a:lnTo>
                    <a:lnTo>
                      <a:pt x="1758" y="7709"/>
                    </a:lnTo>
                    <a:lnTo>
                      <a:pt x="1969" y="7878"/>
                    </a:lnTo>
                    <a:lnTo>
                      <a:pt x="1801" y="8103"/>
                    </a:lnTo>
                    <a:close/>
                    <a:moveTo>
                      <a:pt x="2278" y="8413"/>
                    </a:moveTo>
                    <a:lnTo>
                      <a:pt x="2215" y="8379"/>
                    </a:lnTo>
                    <a:lnTo>
                      <a:pt x="2089" y="8300"/>
                    </a:lnTo>
                    <a:lnTo>
                      <a:pt x="2025" y="8258"/>
                    </a:lnTo>
                    <a:lnTo>
                      <a:pt x="2180" y="8019"/>
                    </a:lnTo>
                    <a:lnTo>
                      <a:pt x="2207" y="8040"/>
                    </a:lnTo>
                    <a:lnTo>
                      <a:pt x="2264" y="8078"/>
                    </a:lnTo>
                    <a:lnTo>
                      <a:pt x="2355" y="8128"/>
                    </a:lnTo>
                    <a:lnTo>
                      <a:pt x="2419" y="8160"/>
                    </a:lnTo>
                    <a:lnTo>
                      <a:pt x="2278" y="8413"/>
                    </a:lnTo>
                    <a:close/>
                    <a:moveTo>
                      <a:pt x="2799" y="8680"/>
                    </a:moveTo>
                    <a:lnTo>
                      <a:pt x="2734" y="8651"/>
                    </a:lnTo>
                    <a:lnTo>
                      <a:pt x="2597" y="8598"/>
                    </a:lnTo>
                    <a:lnTo>
                      <a:pt x="2532" y="8567"/>
                    </a:lnTo>
                    <a:lnTo>
                      <a:pt x="2658" y="8314"/>
                    </a:lnTo>
                    <a:lnTo>
                      <a:pt x="2722" y="8345"/>
                    </a:lnTo>
                    <a:lnTo>
                      <a:pt x="2848" y="8397"/>
                    </a:lnTo>
                    <a:lnTo>
                      <a:pt x="2911" y="8427"/>
                    </a:lnTo>
                    <a:lnTo>
                      <a:pt x="2799" y="8680"/>
                    </a:lnTo>
                    <a:close/>
                    <a:moveTo>
                      <a:pt x="3347" y="8863"/>
                    </a:moveTo>
                    <a:lnTo>
                      <a:pt x="3207" y="8820"/>
                    </a:lnTo>
                    <a:lnTo>
                      <a:pt x="3066" y="8778"/>
                    </a:lnTo>
                    <a:lnTo>
                      <a:pt x="3151" y="8511"/>
                    </a:lnTo>
                    <a:lnTo>
                      <a:pt x="3277" y="8554"/>
                    </a:lnTo>
                    <a:lnTo>
                      <a:pt x="3418" y="8596"/>
                    </a:lnTo>
                    <a:lnTo>
                      <a:pt x="3347" y="8863"/>
                    </a:lnTo>
                    <a:close/>
                    <a:moveTo>
                      <a:pt x="3924" y="8962"/>
                    </a:moveTo>
                    <a:lnTo>
                      <a:pt x="3776" y="8941"/>
                    </a:lnTo>
                    <a:lnTo>
                      <a:pt x="3642" y="8920"/>
                    </a:lnTo>
                    <a:lnTo>
                      <a:pt x="3699" y="8638"/>
                    </a:lnTo>
                    <a:lnTo>
                      <a:pt x="3832" y="8659"/>
                    </a:lnTo>
                    <a:lnTo>
                      <a:pt x="3966" y="8680"/>
                    </a:lnTo>
                    <a:lnTo>
                      <a:pt x="3924" y="8962"/>
                    </a:lnTo>
                    <a:close/>
                    <a:moveTo>
                      <a:pt x="4501" y="9004"/>
                    </a:moveTo>
                    <a:lnTo>
                      <a:pt x="4427" y="9004"/>
                    </a:lnTo>
                    <a:lnTo>
                      <a:pt x="4280" y="8999"/>
                    </a:lnTo>
                    <a:lnTo>
                      <a:pt x="4206" y="8989"/>
                    </a:lnTo>
                    <a:lnTo>
                      <a:pt x="4219" y="8709"/>
                    </a:lnTo>
                    <a:lnTo>
                      <a:pt x="4285" y="8710"/>
                    </a:lnTo>
                    <a:lnTo>
                      <a:pt x="4422" y="8720"/>
                    </a:lnTo>
                    <a:lnTo>
                      <a:pt x="4486" y="8722"/>
                    </a:lnTo>
                    <a:lnTo>
                      <a:pt x="4486" y="9004"/>
                    </a:lnTo>
                    <a:lnTo>
                      <a:pt x="4501" y="900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Rectangle 43">
                <a:extLst>
                  <a:ext uri="{FF2B5EF4-FFF2-40B4-BE49-F238E27FC236}">
                    <a16:creationId xmlns:a16="http://schemas.microsoft.com/office/drawing/2014/main" id="{5A4ED3F0-6808-4EC8-BDE4-B65665609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5" y="3806"/>
                <a:ext cx="471" cy="2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>
                <a:extLst>
                  <a:ext uri="{FF2B5EF4-FFF2-40B4-BE49-F238E27FC236}">
                    <a16:creationId xmlns:a16="http://schemas.microsoft.com/office/drawing/2014/main" id="{0D9DD4DE-8D87-4348-8A5B-FB34DA848B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22" y="3782"/>
                <a:ext cx="518" cy="277"/>
              </a:xfrm>
              <a:custGeom>
                <a:avLst/>
                <a:gdLst>
                  <a:gd name="T0" fmla="*/ 282 w 3109"/>
                  <a:gd name="T1" fmla="*/ 1379 h 1660"/>
                  <a:gd name="T2" fmla="*/ 2827 w 3109"/>
                  <a:gd name="T3" fmla="*/ 1379 h 1660"/>
                  <a:gd name="T4" fmla="*/ 2827 w 3109"/>
                  <a:gd name="T5" fmla="*/ 267 h 1660"/>
                  <a:gd name="T6" fmla="*/ 282 w 3109"/>
                  <a:gd name="T7" fmla="*/ 267 h 1660"/>
                  <a:gd name="T8" fmla="*/ 282 w 3109"/>
                  <a:gd name="T9" fmla="*/ 1379 h 1660"/>
                  <a:gd name="T10" fmla="*/ 3109 w 3109"/>
                  <a:gd name="T11" fmla="*/ 1660 h 1660"/>
                  <a:gd name="T12" fmla="*/ 0 w 3109"/>
                  <a:gd name="T13" fmla="*/ 1660 h 1660"/>
                  <a:gd name="T14" fmla="*/ 0 w 3109"/>
                  <a:gd name="T15" fmla="*/ 0 h 1660"/>
                  <a:gd name="T16" fmla="*/ 3109 w 3109"/>
                  <a:gd name="T17" fmla="*/ 0 h 1660"/>
                  <a:gd name="T18" fmla="*/ 3109 w 3109"/>
                  <a:gd name="T19" fmla="*/ 1660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09" h="1660">
                    <a:moveTo>
                      <a:pt x="282" y="1379"/>
                    </a:moveTo>
                    <a:lnTo>
                      <a:pt x="2827" y="1379"/>
                    </a:lnTo>
                    <a:lnTo>
                      <a:pt x="2827" y="267"/>
                    </a:lnTo>
                    <a:lnTo>
                      <a:pt x="282" y="267"/>
                    </a:lnTo>
                    <a:lnTo>
                      <a:pt x="282" y="1379"/>
                    </a:lnTo>
                    <a:close/>
                    <a:moveTo>
                      <a:pt x="3109" y="1660"/>
                    </a:moveTo>
                    <a:lnTo>
                      <a:pt x="0" y="1660"/>
                    </a:lnTo>
                    <a:lnTo>
                      <a:pt x="0" y="0"/>
                    </a:lnTo>
                    <a:lnTo>
                      <a:pt x="3109" y="0"/>
                    </a:lnTo>
                    <a:lnTo>
                      <a:pt x="3109" y="166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>
                <a:extLst>
                  <a:ext uri="{FF2B5EF4-FFF2-40B4-BE49-F238E27FC236}">
                    <a16:creationId xmlns:a16="http://schemas.microsoft.com/office/drawing/2014/main" id="{B576AE9C-250B-469E-B6AF-0203EDB6D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2" y="4043"/>
                <a:ext cx="295" cy="143"/>
              </a:xfrm>
              <a:custGeom>
                <a:avLst/>
                <a:gdLst>
                  <a:gd name="T0" fmla="*/ 1772 w 1772"/>
                  <a:gd name="T1" fmla="*/ 0 h 858"/>
                  <a:gd name="T2" fmla="*/ 0 w 1772"/>
                  <a:gd name="T3" fmla="*/ 0 h 858"/>
                  <a:gd name="T4" fmla="*/ 0 w 1772"/>
                  <a:gd name="T5" fmla="*/ 422 h 858"/>
                  <a:gd name="T6" fmla="*/ 1 w 1772"/>
                  <a:gd name="T7" fmla="*/ 466 h 858"/>
                  <a:gd name="T8" fmla="*/ 19 w 1772"/>
                  <a:gd name="T9" fmla="*/ 552 h 858"/>
                  <a:gd name="T10" fmla="*/ 53 w 1772"/>
                  <a:gd name="T11" fmla="*/ 630 h 858"/>
                  <a:gd name="T12" fmla="*/ 99 w 1772"/>
                  <a:gd name="T13" fmla="*/ 699 h 858"/>
                  <a:gd name="T14" fmla="*/ 160 w 1772"/>
                  <a:gd name="T15" fmla="*/ 759 h 858"/>
                  <a:gd name="T16" fmla="*/ 229 w 1772"/>
                  <a:gd name="T17" fmla="*/ 806 h 858"/>
                  <a:gd name="T18" fmla="*/ 307 w 1772"/>
                  <a:gd name="T19" fmla="*/ 839 h 858"/>
                  <a:gd name="T20" fmla="*/ 392 w 1772"/>
                  <a:gd name="T21" fmla="*/ 857 h 858"/>
                  <a:gd name="T22" fmla="*/ 436 w 1772"/>
                  <a:gd name="T23" fmla="*/ 858 h 858"/>
                  <a:gd name="T24" fmla="*/ 1322 w 1772"/>
                  <a:gd name="T25" fmla="*/ 858 h 858"/>
                  <a:gd name="T26" fmla="*/ 1367 w 1772"/>
                  <a:gd name="T27" fmla="*/ 857 h 858"/>
                  <a:gd name="T28" fmla="*/ 1452 w 1772"/>
                  <a:gd name="T29" fmla="*/ 839 h 858"/>
                  <a:gd name="T30" fmla="*/ 1530 w 1772"/>
                  <a:gd name="T31" fmla="*/ 806 h 858"/>
                  <a:gd name="T32" fmla="*/ 1599 w 1772"/>
                  <a:gd name="T33" fmla="*/ 759 h 858"/>
                  <a:gd name="T34" fmla="*/ 1659 w 1772"/>
                  <a:gd name="T35" fmla="*/ 699 h 858"/>
                  <a:gd name="T36" fmla="*/ 1706 w 1772"/>
                  <a:gd name="T37" fmla="*/ 630 h 858"/>
                  <a:gd name="T38" fmla="*/ 1740 w 1772"/>
                  <a:gd name="T39" fmla="*/ 552 h 858"/>
                  <a:gd name="T40" fmla="*/ 1757 w 1772"/>
                  <a:gd name="T41" fmla="*/ 466 h 858"/>
                  <a:gd name="T42" fmla="*/ 1759 w 1772"/>
                  <a:gd name="T43" fmla="*/ 422 h 858"/>
                  <a:gd name="T44" fmla="*/ 1759 w 1772"/>
                  <a:gd name="T45" fmla="*/ 0 h 858"/>
                  <a:gd name="T46" fmla="*/ 1772 w 1772"/>
                  <a:gd name="T47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72" h="858">
                    <a:moveTo>
                      <a:pt x="1772" y="0"/>
                    </a:moveTo>
                    <a:lnTo>
                      <a:pt x="0" y="0"/>
                    </a:lnTo>
                    <a:lnTo>
                      <a:pt x="0" y="422"/>
                    </a:lnTo>
                    <a:lnTo>
                      <a:pt x="1" y="466"/>
                    </a:lnTo>
                    <a:lnTo>
                      <a:pt x="19" y="552"/>
                    </a:lnTo>
                    <a:lnTo>
                      <a:pt x="53" y="630"/>
                    </a:lnTo>
                    <a:lnTo>
                      <a:pt x="99" y="699"/>
                    </a:lnTo>
                    <a:lnTo>
                      <a:pt x="160" y="759"/>
                    </a:lnTo>
                    <a:lnTo>
                      <a:pt x="229" y="806"/>
                    </a:lnTo>
                    <a:lnTo>
                      <a:pt x="307" y="839"/>
                    </a:lnTo>
                    <a:lnTo>
                      <a:pt x="392" y="857"/>
                    </a:lnTo>
                    <a:lnTo>
                      <a:pt x="436" y="858"/>
                    </a:lnTo>
                    <a:lnTo>
                      <a:pt x="1322" y="858"/>
                    </a:lnTo>
                    <a:lnTo>
                      <a:pt x="1367" y="857"/>
                    </a:lnTo>
                    <a:lnTo>
                      <a:pt x="1452" y="839"/>
                    </a:lnTo>
                    <a:lnTo>
                      <a:pt x="1530" y="806"/>
                    </a:lnTo>
                    <a:lnTo>
                      <a:pt x="1599" y="759"/>
                    </a:lnTo>
                    <a:lnTo>
                      <a:pt x="1659" y="699"/>
                    </a:lnTo>
                    <a:lnTo>
                      <a:pt x="1706" y="630"/>
                    </a:lnTo>
                    <a:lnTo>
                      <a:pt x="1740" y="552"/>
                    </a:lnTo>
                    <a:lnTo>
                      <a:pt x="1757" y="466"/>
                    </a:lnTo>
                    <a:lnTo>
                      <a:pt x="1759" y="422"/>
                    </a:lnTo>
                    <a:lnTo>
                      <a:pt x="1759" y="0"/>
                    </a:lnTo>
                    <a:lnTo>
                      <a:pt x="17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46">
                <a:extLst>
                  <a:ext uri="{FF2B5EF4-FFF2-40B4-BE49-F238E27FC236}">
                    <a16:creationId xmlns:a16="http://schemas.microsoft.com/office/drawing/2014/main" id="{AE3E724A-C032-4F55-9551-FE6D5E8D4C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11" y="4019"/>
                <a:ext cx="342" cy="190"/>
              </a:xfrm>
              <a:custGeom>
                <a:avLst/>
                <a:gdLst>
                  <a:gd name="T0" fmla="*/ 267 w 2054"/>
                  <a:gd name="T1" fmla="*/ 280 h 1139"/>
                  <a:gd name="T2" fmla="*/ 267 w 2054"/>
                  <a:gd name="T3" fmla="*/ 562 h 1139"/>
                  <a:gd name="T4" fmla="*/ 268 w 2054"/>
                  <a:gd name="T5" fmla="*/ 594 h 1139"/>
                  <a:gd name="T6" fmla="*/ 280 w 2054"/>
                  <a:gd name="T7" fmla="*/ 652 h 1139"/>
                  <a:gd name="T8" fmla="*/ 304 w 2054"/>
                  <a:gd name="T9" fmla="*/ 705 h 1139"/>
                  <a:gd name="T10" fmla="*/ 337 w 2054"/>
                  <a:gd name="T11" fmla="*/ 753 h 1139"/>
                  <a:gd name="T12" fmla="*/ 377 w 2054"/>
                  <a:gd name="T13" fmla="*/ 792 h 1139"/>
                  <a:gd name="T14" fmla="*/ 425 w 2054"/>
                  <a:gd name="T15" fmla="*/ 824 h 1139"/>
                  <a:gd name="T16" fmla="*/ 478 w 2054"/>
                  <a:gd name="T17" fmla="*/ 845 h 1139"/>
                  <a:gd name="T18" fmla="*/ 533 w 2054"/>
                  <a:gd name="T19" fmla="*/ 856 h 1139"/>
                  <a:gd name="T20" fmla="*/ 562 w 2054"/>
                  <a:gd name="T21" fmla="*/ 857 h 1139"/>
                  <a:gd name="T22" fmla="*/ 1448 w 2054"/>
                  <a:gd name="T23" fmla="*/ 857 h 1139"/>
                  <a:gd name="T24" fmla="*/ 1480 w 2054"/>
                  <a:gd name="T25" fmla="*/ 856 h 1139"/>
                  <a:gd name="T26" fmla="*/ 1539 w 2054"/>
                  <a:gd name="T27" fmla="*/ 844 h 1139"/>
                  <a:gd name="T28" fmla="*/ 1591 w 2054"/>
                  <a:gd name="T29" fmla="*/ 820 h 1139"/>
                  <a:gd name="T30" fmla="*/ 1639 w 2054"/>
                  <a:gd name="T31" fmla="*/ 788 h 1139"/>
                  <a:gd name="T32" fmla="*/ 1678 w 2054"/>
                  <a:gd name="T33" fmla="*/ 747 h 1139"/>
                  <a:gd name="T34" fmla="*/ 1710 w 2054"/>
                  <a:gd name="T35" fmla="*/ 699 h 1139"/>
                  <a:gd name="T36" fmla="*/ 1732 w 2054"/>
                  <a:gd name="T37" fmla="*/ 646 h 1139"/>
                  <a:gd name="T38" fmla="*/ 1742 w 2054"/>
                  <a:gd name="T39" fmla="*/ 590 h 1139"/>
                  <a:gd name="T40" fmla="*/ 1743 w 2054"/>
                  <a:gd name="T41" fmla="*/ 562 h 1139"/>
                  <a:gd name="T42" fmla="*/ 1743 w 2054"/>
                  <a:gd name="T43" fmla="*/ 280 h 1139"/>
                  <a:gd name="T44" fmla="*/ 267 w 2054"/>
                  <a:gd name="T45" fmla="*/ 280 h 1139"/>
                  <a:gd name="T46" fmla="*/ 1463 w 2054"/>
                  <a:gd name="T47" fmla="*/ 1139 h 1139"/>
                  <a:gd name="T48" fmla="*/ 577 w 2054"/>
                  <a:gd name="T49" fmla="*/ 1139 h 1139"/>
                  <a:gd name="T50" fmla="*/ 546 w 2054"/>
                  <a:gd name="T51" fmla="*/ 1138 h 1139"/>
                  <a:gd name="T52" fmla="*/ 487 w 2054"/>
                  <a:gd name="T53" fmla="*/ 1132 h 1139"/>
                  <a:gd name="T54" fmla="*/ 430 w 2054"/>
                  <a:gd name="T55" fmla="*/ 1120 h 1139"/>
                  <a:gd name="T56" fmla="*/ 376 w 2054"/>
                  <a:gd name="T57" fmla="*/ 1103 h 1139"/>
                  <a:gd name="T58" fmla="*/ 324 w 2054"/>
                  <a:gd name="T59" fmla="*/ 1080 h 1139"/>
                  <a:gd name="T60" fmla="*/ 275 w 2054"/>
                  <a:gd name="T61" fmla="*/ 1054 h 1139"/>
                  <a:gd name="T62" fmla="*/ 229 w 2054"/>
                  <a:gd name="T63" fmla="*/ 1022 h 1139"/>
                  <a:gd name="T64" fmla="*/ 186 w 2054"/>
                  <a:gd name="T65" fmla="*/ 986 h 1139"/>
                  <a:gd name="T66" fmla="*/ 147 w 2054"/>
                  <a:gd name="T67" fmla="*/ 946 h 1139"/>
                  <a:gd name="T68" fmla="*/ 113 w 2054"/>
                  <a:gd name="T69" fmla="*/ 904 h 1139"/>
                  <a:gd name="T70" fmla="*/ 82 w 2054"/>
                  <a:gd name="T71" fmla="*/ 857 h 1139"/>
                  <a:gd name="T72" fmla="*/ 56 w 2054"/>
                  <a:gd name="T73" fmla="*/ 808 h 1139"/>
                  <a:gd name="T74" fmla="*/ 33 w 2054"/>
                  <a:gd name="T75" fmla="*/ 757 h 1139"/>
                  <a:gd name="T76" fmla="*/ 18 w 2054"/>
                  <a:gd name="T77" fmla="*/ 703 h 1139"/>
                  <a:gd name="T78" fmla="*/ 6 w 2054"/>
                  <a:gd name="T79" fmla="*/ 647 h 1139"/>
                  <a:gd name="T80" fmla="*/ 0 w 2054"/>
                  <a:gd name="T81" fmla="*/ 590 h 1139"/>
                  <a:gd name="T82" fmla="*/ 0 w 2054"/>
                  <a:gd name="T83" fmla="*/ 562 h 1139"/>
                  <a:gd name="T84" fmla="*/ 0 w 2054"/>
                  <a:gd name="T85" fmla="*/ 0 h 1139"/>
                  <a:gd name="T86" fmla="*/ 2054 w 2054"/>
                  <a:gd name="T87" fmla="*/ 0 h 1139"/>
                  <a:gd name="T88" fmla="*/ 2054 w 2054"/>
                  <a:gd name="T89" fmla="*/ 562 h 1139"/>
                  <a:gd name="T90" fmla="*/ 2051 w 2054"/>
                  <a:gd name="T91" fmla="*/ 593 h 1139"/>
                  <a:gd name="T92" fmla="*/ 2043 w 2054"/>
                  <a:gd name="T93" fmla="*/ 651 h 1139"/>
                  <a:gd name="T94" fmla="*/ 2030 w 2054"/>
                  <a:gd name="T95" fmla="*/ 708 h 1139"/>
                  <a:gd name="T96" fmla="*/ 2011 w 2054"/>
                  <a:gd name="T97" fmla="*/ 762 h 1139"/>
                  <a:gd name="T98" fmla="*/ 1988 w 2054"/>
                  <a:gd name="T99" fmla="*/ 814 h 1139"/>
                  <a:gd name="T100" fmla="*/ 1961 w 2054"/>
                  <a:gd name="T101" fmla="*/ 864 h 1139"/>
                  <a:gd name="T102" fmla="*/ 1929 w 2054"/>
                  <a:gd name="T103" fmla="*/ 909 h 1139"/>
                  <a:gd name="T104" fmla="*/ 1893 w 2054"/>
                  <a:gd name="T105" fmla="*/ 952 h 1139"/>
                  <a:gd name="T106" fmla="*/ 1854 w 2054"/>
                  <a:gd name="T107" fmla="*/ 990 h 1139"/>
                  <a:gd name="T108" fmla="*/ 1811 w 2054"/>
                  <a:gd name="T109" fmla="*/ 1026 h 1139"/>
                  <a:gd name="T110" fmla="*/ 1764 w 2054"/>
                  <a:gd name="T111" fmla="*/ 1057 h 1139"/>
                  <a:gd name="T112" fmla="*/ 1715 w 2054"/>
                  <a:gd name="T113" fmla="*/ 1083 h 1139"/>
                  <a:gd name="T114" fmla="*/ 1663 w 2054"/>
                  <a:gd name="T115" fmla="*/ 1104 h 1139"/>
                  <a:gd name="T116" fmla="*/ 1608 w 2054"/>
                  <a:gd name="T117" fmla="*/ 1121 h 1139"/>
                  <a:gd name="T118" fmla="*/ 1551 w 2054"/>
                  <a:gd name="T119" fmla="*/ 1133 h 1139"/>
                  <a:gd name="T120" fmla="*/ 1492 w 2054"/>
                  <a:gd name="T121" fmla="*/ 1138 h 1139"/>
                  <a:gd name="T122" fmla="*/ 1463 w 2054"/>
                  <a:gd name="T123" fmla="*/ 1139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54" h="1139">
                    <a:moveTo>
                      <a:pt x="267" y="280"/>
                    </a:moveTo>
                    <a:lnTo>
                      <a:pt x="267" y="562"/>
                    </a:lnTo>
                    <a:lnTo>
                      <a:pt x="268" y="594"/>
                    </a:lnTo>
                    <a:lnTo>
                      <a:pt x="280" y="652"/>
                    </a:lnTo>
                    <a:lnTo>
                      <a:pt x="304" y="705"/>
                    </a:lnTo>
                    <a:lnTo>
                      <a:pt x="337" y="753"/>
                    </a:lnTo>
                    <a:lnTo>
                      <a:pt x="377" y="792"/>
                    </a:lnTo>
                    <a:lnTo>
                      <a:pt x="425" y="824"/>
                    </a:lnTo>
                    <a:lnTo>
                      <a:pt x="478" y="845"/>
                    </a:lnTo>
                    <a:lnTo>
                      <a:pt x="533" y="856"/>
                    </a:lnTo>
                    <a:lnTo>
                      <a:pt x="562" y="857"/>
                    </a:lnTo>
                    <a:lnTo>
                      <a:pt x="1448" y="857"/>
                    </a:lnTo>
                    <a:lnTo>
                      <a:pt x="1480" y="856"/>
                    </a:lnTo>
                    <a:lnTo>
                      <a:pt x="1539" y="844"/>
                    </a:lnTo>
                    <a:lnTo>
                      <a:pt x="1591" y="820"/>
                    </a:lnTo>
                    <a:lnTo>
                      <a:pt x="1639" y="788"/>
                    </a:lnTo>
                    <a:lnTo>
                      <a:pt x="1678" y="747"/>
                    </a:lnTo>
                    <a:lnTo>
                      <a:pt x="1710" y="699"/>
                    </a:lnTo>
                    <a:lnTo>
                      <a:pt x="1732" y="646"/>
                    </a:lnTo>
                    <a:lnTo>
                      <a:pt x="1742" y="590"/>
                    </a:lnTo>
                    <a:lnTo>
                      <a:pt x="1743" y="562"/>
                    </a:lnTo>
                    <a:lnTo>
                      <a:pt x="1743" y="280"/>
                    </a:lnTo>
                    <a:lnTo>
                      <a:pt x="267" y="280"/>
                    </a:lnTo>
                    <a:close/>
                    <a:moveTo>
                      <a:pt x="1463" y="1139"/>
                    </a:moveTo>
                    <a:lnTo>
                      <a:pt x="577" y="1139"/>
                    </a:lnTo>
                    <a:lnTo>
                      <a:pt x="546" y="1138"/>
                    </a:lnTo>
                    <a:lnTo>
                      <a:pt x="487" y="1132"/>
                    </a:lnTo>
                    <a:lnTo>
                      <a:pt x="430" y="1120"/>
                    </a:lnTo>
                    <a:lnTo>
                      <a:pt x="376" y="1103"/>
                    </a:lnTo>
                    <a:lnTo>
                      <a:pt x="324" y="1080"/>
                    </a:lnTo>
                    <a:lnTo>
                      <a:pt x="275" y="1054"/>
                    </a:lnTo>
                    <a:lnTo>
                      <a:pt x="229" y="1022"/>
                    </a:lnTo>
                    <a:lnTo>
                      <a:pt x="186" y="986"/>
                    </a:lnTo>
                    <a:lnTo>
                      <a:pt x="147" y="946"/>
                    </a:lnTo>
                    <a:lnTo>
                      <a:pt x="113" y="904"/>
                    </a:lnTo>
                    <a:lnTo>
                      <a:pt x="82" y="857"/>
                    </a:lnTo>
                    <a:lnTo>
                      <a:pt x="56" y="808"/>
                    </a:lnTo>
                    <a:lnTo>
                      <a:pt x="33" y="757"/>
                    </a:lnTo>
                    <a:lnTo>
                      <a:pt x="18" y="703"/>
                    </a:lnTo>
                    <a:lnTo>
                      <a:pt x="6" y="647"/>
                    </a:lnTo>
                    <a:lnTo>
                      <a:pt x="0" y="590"/>
                    </a:lnTo>
                    <a:lnTo>
                      <a:pt x="0" y="562"/>
                    </a:lnTo>
                    <a:lnTo>
                      <a:pt x="0" y="0"/>
                    </a:lnTo>
                    <a:lnTo>
                      <a:pt x="2054" y="0"/>
                    </a:lnTo>
                    <a:lnTo>
                      <a:pt x="2054" y="562"/>
                    </a:lnTo>
                    <a:lnTo>
                      <a:pt x="2051" y="593"/>
                    </a:lnTo>
                    <a:lnTo>
                      <a:pt x="2043" y="651"/>
                    </a:lnTo>
                    <a:lnTo>
                      <a:pt x="2030" y="708"/>
                    </a:lnTo>
                    <a:lnTo>
                      <a:pt x="2011" y="762"/>
                    </a:lnTo>
                    <a:lnTo>
                      <a:pt x="1988" y="814"/>
                    </a:lnTo>
                    <a:lnTo>
                      <a:pt x="1961" y="864"/>
                    </a:lnTo>
                    <a:lnTo>
                      <a:pt x="1929" y="909"/>
                    </a:lnTo>
                    <a:lnTo>
                      <a:pt x="1893" y="952"/>
                    </a:lnTo>
                    <a:lnTo>
                      <a:pt x="1854" y="990"/>
                    </a:lnTo>
                    <a:lnTo>
                      <a:pt x="1811" y="1026"/>
                    </a:lnTo>
                    <a:lnTo>
                      <a:pt x="1764" y="1057"/>
                    </a:lnTo>
                    <a:lnTo>
                      <a:pt x="1715" y="1083"/>
                    </a:lnTo>
                    <a:lnTo>
                      <a:pt x="1663" y="1104"/>
                    </a:lnTo>
                    <a:lnTo>
                      <a:pt x="1608" y="1121"/>
                    </a:lnTo>
                    <a:lnTo>
                      <a:pt x="1551" y="1133"/>
                    </a:lnTo>
                    <a:lnTo>
                      <a:pt x="1492" y="1138"/>
                    </a:lnTo>
                    <a:lnTo>
                      <a:pt x="1463" y="113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47">
                <a:extLst>
                  <a:ext uri="{FF2B5EF4-FFF2-40B4-BE49-F238E27FC236}">
                    <a16:creationId xmlns:a16="http://schemas.microsoft.com/office/drawing/2014/main" id="{2E50B1A1-AFB0-47D5-A042-4A70D7DE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5" y="2732"/>
                <a:ext cx="970" cy="1072"/>
              </a:xfrm>
              <a:custGeom>
                <a:avLst/>
                <a:gdLst>
                  <a:gd name="T0" fmla="*/ 5818 w 5819"/>
                  <a:gd name="T1" fmla="*/ 2879 h 6432"/>
                  <a:gd name="T2" fmla="*/ 5794 w 5819"/>
                  <a:gd name="T3" fmla="*/ 2568 h 6432"/>
                  <a:gd name="T4" fmla="*/ 5741 w 5819"/>
                  <a:gd name="T5" fmla="*/ 2268 h 6432"/>
                  <a:gd name="T6" fmla="*/ 5657 w 5819"/>
                  <a:gd name="T7" fmla="*/ 1980 h 6432"/>
                  <a:gd name="T8" fmla="*/ 5548 w 5819"/>
                  <a:gd name="T9" fmla="*/ 1704 h 6432"/>
                  <a:gd name="T10" fmla="*/ 5412 w 5819"/>
                  <a:gd name="T11" fmla="*/ 1444 h 6432"/>
                  <a:gd name="T12" fmla="*/ 5252 w 5819"/>
                  <a:gd name="T13" fmla="*/ 1199 h 6432"/>
                  <a:gd name="T14" fmla="*/ 5071 w 5819"/>
                  <a:gd name="T15" fmla="*/ 972 h 6432"/>
                  <a:gd name="T16" fmla="*/ 4868 w 5819"/>
                  <a:gd name="T17" fmla="*/ 765 h 6432"/>
                  <a:gd name="T18" fmla="*/ 4646 w 5819"/>
                  <a:gd name="T19" fmla="*/ 580 h 6432"/>
                  <a:gd name="T20" fmla="*/ 4406 w 5819"/>
                  <a:gd name="T21" fmla="*/ 417 h 6432"/>
                  <a:gd name="T22" fmla="*/ 4151 w 5819"/>
                  <a:gd name="T23" fmla="*/ 279 h 6432"/>
                  <a:gd name="T24" fmla="*/ 3881 w 5819"/>
                  <a:gd name="T25" fmla="*/ 166 h 6432"/>
                  <a:gd name="T26" fmla="*/ 3598 w 5819"/>
                  <a:gd name="T27" fmla="*/ 81 h 6432"/>
                  <a:gd name="T28" fmla="*/ 3304 w 5819"/>
                  <a:gd name="T29" fmla="*/ 26 h 6432"/>
                  <a:gd name="T30" fmla="*/ 3000 w 5819"/>
                  <a:gd name="T31" fmla="*/ 0 h 6432"/>
                  <a:gd name="T32" fmla="*/ 2767 w 5819"/>
                  <a:gd name="T33" fmla="*/ 4 h 6432"/>
                  <a:gd name="T34" fmla="*/ 2567 w 5819"/>
                  <a:gd name="T35" fmla="*/ 20 h 6432"/>
                  <a:gd name="T36" fmla="*/ 2306 w 5819"/>
                  <a:gd name="T37" fmla="*/ 65 h 6432"/>
                  <a:gd name="T38" fmla="*/ 2052 w 5819"/>
                  <a:gd name="T39" fmla="*/ 132 h 6432"/>
                  <a:gd name="T40" fmla="*/ 1808 w 5819"/>
                  <a:gd name="T41" fmla="*/ 223 h 6432"/>
                  <a:gd name="T42" fmla="*/ 1574 w 5819"/>
                  <a:gd name="T43" fmla="*/ 335 h 6432"/>
                  <a:gd name="T44" fmla="*/ 1351 w 5819"/>
                  <a:gd name="T45" fmla="*/ 466 h 6432"/>
                  <a:gd name="T46" fmla="*/ 1140 w 5819"/>
                  <a:gd name="T47" fmla="*/ 617 h 6432"/>
                  <a:gd name="T48" fmla="*/ 944 w 5819"/>
                  <a:gd name="T49" fmla="*/ 785 h 6432"/>
                  <a:gd name="T50" fmla="*/ 763 w 5819"/>
                  <a:gd name="T51" fmla="*/ 970 h 6432"/>
                  <a:gd name="T52" fmla="*/ 598 w 5819"/>
                  <a:gd name="T53" fmla="*/ 1169 h 6432"/>
                  <a:gd name="T54" fmla="*/ 451 w 5819"/>
                  <a:gd name="T55" fmla="*/ 1384 h 6432"/>
                  <a:gd name="T56" fmla="*/ 322 w 5819"/>
                  <a:gd name="T57" fmla="*/ 1610 h 6432"/>
                  <a:gd name="T58" fmla="*/ 212 w 5819"/>
                  <a:gd name="T59" fmla="*/ 1849 h 6432"/>
                  <a:gd name="T60" fmla="*/ 125 w 5819"/>
                  <a:gd name="T61" fmla="*/ 2098 h 6432"/>
                  <a:gd name="T62" fmla="*/ 58 w 5819"/>
                  <a:gd name="T63" fmla="*/ 2356 h 6432"/>
                  <a:gd name="T64" fmla="*/ 16 w 5819"/>
                  <a:gd name="T65" fmla="*/ 2622 h 6432"/>
                  <a:gd name="T66" fmla="*/ 5 w 5819"/>
                  <a:gd name="T67" fmla="*/ 2759 h 6432"/>
                  <a:gd name="T68" fmla="*/ 1 w 5819"/>
                  <a:gd name="T69" fmla="*/ 3035 h 6432"/>
                  <a:gd name="T70" fmla="*/ 21 w 5819"/>
                  <a:gd name="T71" fmla="*/ 3302 h 6432"/>
                  <a:gd name="T72" fmla="*/ 62 w 5819"/>
                  <a:gd name="T73" fmla="*/ 3560 h 6432"/>
                  <a:gd name="T74" fmla="*/ 126 w 5819"/>
                  <a:gd name="T75" fmla="*/ 3810 h 6432"/>
                  <a:gd name="T76" fmla="*/ 210 w 5819"/>
                  <a:gd name="T77" fmla="*/ 4051 h 6432"/>
                  <a:gd name="T78" fmla="*/ 315 w 5819"/>
                  <a:gd name="T79" fmla="*/ 4282 h 6432"/>
                  <a:gd name="T80" fmla="*/ 439 w 5819"/>
                  <a:gd name="T81" fmla="*/ 4502 h 6432"/>
                  <a:gd name="T82" fmla="*/ 544 w 5819"/>
                  <a:gd name="T83" fmla="*/ 4660 h 6432"/>
                  <a:gd name="T84" fmla="*/ 672 w 5819"/>
                  <a:gd name="T85" fmla="*/ 4829 h 6432"/>
                  <a:gd name="T86" fmla="*/ 1010 w 5819"/>
                  <a:gd name="T87" fmla="*/ 5200 h 6432"/>
                  <a:gd name="T88" fmla="*/ 1214 w 5819"/>
                  <a:gd name="T89" fmla="*/ 5438 h 6432"/>
                  <a:gd name="T90" fmla="*/ 1307 w 5819"/>
                  <a:gd name="T91" fmla="*/ 5597 h 6432"/>
                  <a:gd name="T92" fmla="*/ 1382 w 5819"/>
                  <a:gd name="T93" fmla="*/ 5795 h 6432"/>
                  <a:gd name="T94" fmla="*/ 1435 w 5819"/>
                  <a:gd name="T95" fmla="*/ 6048 h 6432"/>
                  <a:gd name="T96" fmla="*/ 1486 w 5819"/>
                  <a:gd name="T97" fmla="*/ 6432 h 6432"/>
                  <a:gd name="T98" fmla="*/ 4342 w 5819"/>
                  <a:gd name="T99" fmla="*/ 6207 h 6432"/>
                  <a:gd name="T100" fmla="*/ 4379 w 5819"/>
                  <a:gd name="T101" fmla="*/ 5989 h 6432"/>
                  <a:gd name="T102" fmla="*/ 4447 w 5819"/>
                  <a:gd name="T103" fmla="*/ 5754 h 6432"/>
                  <a:gd name="T104" fmla="*/ 4535 w 5819"/>
                  <a:gd name="T105" fmla="*/ 5565 h 6432"/>
                  <a:gd name="T106" fmla="*/ 4642 w 5819"/>
                  <a:gd name="T107" fmla="*/ 5404 h 6432"/>
                  <a:gd name="T108" fmla="*/ 4869 w 5819"/>
                  <a:gd name="T109" fmla="*/ 5140 h 6432"/>
                  <a:gd name="T110" fmla="*/ 5150 w 5819"/>
                  <a:gd name="T111" fmla="*/ 4814 h 6432"/>
                  <a:gd name="T112" fmla="*/ 5284 w 5819"/>
                  <a:gd name="T113" fmla="*/ 4631 h 6432"/>
                  <a:gd name="T114" fmla="*/ 5459 w 5819"/>
                  <a:gd name="T115" fmla="*/ 4359 h 6432"/>
                  <a:gd name="T116" fmla="*/ 5643 w 5819"/>
                  <a:gd name="T117" fmla="*/ 3962 h 6432"/>
                  <a:gd name="T118" fmla="*/ 5764 w 5819"/>
                  <a:gd name="T119" fmla="*/ 3533 h 6432"/>
                  <a:gd name="T120" fmla="*/ 5818 w 5819"/>
                  <a:gd name="T121" fmla="*/ 3076 h 6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19" h="6432">
                    <a:moveTo>
                      <a:pt x="5819" y="2958"/>
                    </a:moveTo>
                    <a:lnTo>
                      <a:pt x="5818" y="2879"/>
                    </a:lnTo>
                    <a:lnTo>
                      <a:pt x="5810" y="2722"/>
                    </a:lnTo>
                    <a:lnTo>
                      <a:pt x="5794" y="2568"/>
                    </a:lnTo>
                    <a:lnTo>
                      <a:pt x="5771" y="2416"/>
                    </a:lnTo>
                    <a:lnTo>
                      <a:pt x="5741" y="2268"/>
                    </a:lnTo>
                    <a:lnTo>
                      <a:pt x="5703" y="2122"/>
                    </a:lnTo>
                    <a:lnTo>
                      <a:pt x="5657" y="1980"/>
                    </a:lnTo>
                    <a:lnTo>
                      <a:pt x="5606" y="1840"/>
                    </a:lnTo>
                    <a:lnTo>
                      <a:pt x="5548" y="1704"/>
                    </a:lnTo>
                    <a:lnTo>
                      <a:pt x="5483" y="1571"/>
                    </a:lnTo>
                    <a:lnTo>
                      <a:pt x="5412" y="1444"/>
                    </a:lnTo>
                    <a:lnTo>
                      <a:pt x="5336" y="1319"/>
                    </a:lnTo>
                    <a:lnTo>
                      <a:pt x="5252" y="1199"/>
                    </a:lnTo>
                    <a:lnTo>
                      <a:pt x="5165" y="1083"/>
                    </a:lnTo>
                    <a:lnTo>
                      <a:pt x="5071" y="972"/>
                    </a:lnTo>
                    <a:lnTo>
                      <a:pt x="4972" y="867"/>
                    </a:lnTo>
                    <a:lnTo>
                      <a:pt x="4868" y="765"/>
                    </a:lnTo>
                    <a:lnTo>
                      <a:pt x="4760" y="670"/>
                    </a:lnTo>
                    <a:lnTo>
                      <a:pt x="4646" y="580"/>
                    </a:lnTo>
                    <a:lnTo>
                      <a:pt x="4529" y="495"/>
                    </a:lnTo>
                    <a:lnTo>
                      <a:pt x="4406" y="417"/>
                    </a:lnTo>
                    <a:lnTo>
                      <a:pt x="4281" y="344"/>
                    </a:lnTo>
                    <a:lnTo>
                      <a:pt x="4151" y="279"/>
                    </a:lnTo>
                    <a:lnTo>
                      <a:pt x="4018" y="219"/>
                    </a:lnTo>
                    <a:lnTo>
                      <a:pt x="3881" y="166"/>
                    </a:lnTo>
                    <a:lnTo>
                      <a:pt x="3741" y="120"/>
                    </a:lnTo>
                    <a:lnTo>
                      <a:pt x="3598" y="81"/>
                    </a:lnTo>
                    <a:lnTo>
                      <a:pt x="3453" y="49"/>
                    </a:lnTo>
                    <a:lnTo>
                      <a:pt x="3304" y="26"/>
                    </a:lnTo>
                    <a:lnTo>
                      <a:pt x="3153" y="9"/>
                    </a:lnTo>
                    <a:lnTo>
                      <a:pt x="3000" y="0"/>
                    </a:lnTo>
                    <a:lnTo>
                      <a:pt x="2845" y="0"/>
                    </a:lnTo>
                    <a:lnTo>
                      <a:pt x="2767" y="4"/>
                    </a:lnTo>
                    <a:lnTo>
                      <a:pt x="2700" y="7"/>
                    </a:lnTo>
                    <a:lnTo>
                      <a:pt x="2567" y="20"/>
                    </a:lnTo>
                    <a:lnTo>
                      <a:pt x="2435" y="39"/>
                    </a:lnTo>
                    <a:lnTo>
                      <a:pt x="2306" y="65"/>
                    </a:lnTo>
                    <a:lnTo>
                      <a:pt x="2177" y="95"/>
                    </a:lnTo>
                    <a:lnTo>
                      <a:pt x="2052" y="132"/>
                    </a:lnTo>
                    <a:lnTo>
                      <a:pt x="1928" y="174"/>
                    </a:lnTo>
                    <a:lnTo>
                      <a:pt x="1808" y="223"/>
                    </a:lnTo>
                    <a:lnTo>
                      <a:pt x="1690" y="276"/>
                    </a:lnTo>
                    <a:lnTo>
                      <a:pt x="1574" y="335"/>
                    </a:lnTo>
                    <a:lnTo>
                      <a:pt x="1461" y="398"/>
                    </a:lnTo>
                    <a:lnTo>
                      <a:pt x="1351" y="466"/>
                    </a:lnTo>
                    <a:lnTo>
                      <a:pt x="1244" y="540"/>
                    </a:lnTo>
                    <a:lnTo>
                      <a:pt x="1140" y="617"/>
                    </a:lnTo>
                    <a:lnTo>
                      <a:pt x="1041" y="699"/>
                    </a:lnTo>
                    <a:lnTo>
                      <a:pt x="944" y="785"/>
                    </a:lnTo>
                    <a:lnTo>
                      <a:pt x="851" y="875"/>
                    </a:lnTo>
                    <a:lnTo>
                      <a:pt x="763" y="970"/>
                    </a:lnTo>
                    <a:lnTo>
                      <a:pt x="678" y="1068"/>
                    </a:lnTo>
                    <a:lnTo>
                      <a:pt x="598" y="1169"/>
                    </a:lnTo>
                    <a:lnTo>
                      <a:pt x="522" y="1275"/>
                    </a:lnTo>
                    <a:lnTo>
                      <a:pt x="451" y="1384"/>
                    </a:lnTo>
                    <a:lnTo>
                      <a:pt x="383" y="1495"/>
                    </a:lnTo>
                    <a:lnTo>
                      <a:pt x="322" y="1610"/>
                    </a:lnTo>
                    <a:lnTo>
                      <a:pt x="264" y="1729"/>
                    </a:lnTo>
                    <a:lnTo>
                      <a:pt x="212" y="1849"/>
                    </a:lnTo>
                    <a:lnTo>
                      <a:pt x="166" y="1972"/>
                    </a:lnTo>
                    <a:lnTo>
                      <a:pt x="125" y="2098"/>
                    </a:lnTo>
                    <a:lnTo>
                      <a:pt x="89" y="2226"/>
                    </a:lnTo>
                    <a:lnTo>
                      <a:pt x="58" y="2356"/>
                    </a:lnTo>
                    <a:lnTo>
                      <a:pt x="35" y="2488"/>
                    </a:lnTo>
                    <a:lnTo>
                      <a:pt x="16" y="2622"/>
                    </a:lnTo>
                    <a:lnTo>
                      <a:pt x="10" y="2690"/>
                    </a:lnTo>
                    <a:lnTo>
                      <a:pt x="5" y="2759"/>
                    </a:lnTo>
                    <a:lnTo>
                      <a:pt x="0" y="2898"/>
                    </a:lnTo>
                    <a:lnTo>
                      <a:pt x="1" y="3035"/>
                    </a:lnTo>
                    <a:lnTo>
                      <a:pt x="9" y="3169"/>
                    </a:lnTo>
                    <a:lnTo>
                      <a:pt x="21" y="3302"/>
                    </a:lnTo>
                    <a:lnTo>
                      <a:pt x="39" y="3431"/>
                    </a:lnTo>
                    <a:lnTo>
                      <a:pt x="62" y="3560"/>
                    </a:lnTo>
                    <a:lnTo>
                      <a:pt x="92" y="3687"/>
                    </a:lnTo>
                    <a:lnTo>
                      <a:pt x="126" y="3810"/>
                    </a:lnTo>
                    <a:lnTo>
                      <a:pt x="166" y="3933"/>
                    </a:lnTo>
                    <a:lnTo>
                      <a:pt x="210" y="4051"/>
                    </a:lnTo>
                    <a:lnTo>
                      <a:pt x="260" y="4168"/>
                    </a:lnTo>
                    <a:lnTo>
                      <a:pt x="315" y="4282"/>
                    </a:lnTo>
                    <a:lnTo>
                      <a:pt x="375" y="4394"/>
                    </a:lnTo>
                    <a:lnTo>
                      <a:pt x="439" y="4502"/>
                    </a:lnTo>
                    <a:lnTo>
                      <a:pt x="508" y="4608"/>
                    </a:lnTo>
                    <a:lnTo>
                      <a:pt x="544" y="4660"/>
                    </a:lnTo>
                    <a:lnTo>
                      <a:pt x="588" y="4721"/>
                    </a:lnTo>
                    <a:lnTo>
                      <a:pt x="672" y="4829"/>
                    </a:lnTo>
                    <a:lnTo>
                      <a:pt x="792" y="4972"/>
                    </a:lnTo>
                    <a:lnTo>
                      <a:pt x="1010" y="5200"/>
                    </a:lnTo>
                    <a:lnTo>
                      <a:pt x="1161" y="5367"/>
                    </a:lnTo>
                    <a:lnTo>
                      <a:pt x="1214" y="5438"/>
                    </a:lnTo>
                    <a:lnTo>
                      <a:pt x="1263" y="5514"/>
                    </a:lnTo>
                    <a:lnTo>
                      <a:pt x="1307" y="5597"/>
                    </a:lnTo>
                    <a:lnTo>
                      <a:pt x="1347" y="5690"/>
                    </a:lnTo>
                    <a:lnTo>
                      <a:pt x="1382" y="5795"/>
                    </a:lnTo>
                    <a:lnTo>
                      <a:pt x="1411" y="5913"/>
                    </a:lnTo>
                    <a:lnTo>
                      <a:pt x="1435" y="6048"/>
                    </a:lnTo>
                    <a:lnTo>
                      <a:pt x="1444" y="6123"/>
                    </a:lnTo>
                    <a:lnTo>
                      <a:pt x="1486" y="6432"/>
                    </a:lnTo>
                    <a:lnTo>
                      <a:pt x="4313" y="6432"/>
                    </a:lnTo>
                    <a:lnTo>
                      <a:pt x="4342" y="6207"/>
                    </a:lnTo>
                    <a:lnTo>
                      <a:pt x="4353" y="6129"/>
                    </a:lnTo>
                    <a:lnTo>
                      <a:pt x="4379" y="5989"/>
                    </a:lnTo>
                    <a:lnTo>
                      <a:pt x="4411" y="5864"/>
                    </a:lnTo>
                    <a:lnTo>
                      <a:pt x="4447" y="5754"/>
                    </a:lnTo>
                    <a:lnTo>
                      <a:pt x="4489" y="5654"/>
                    </a:lnTo>
                    <a:lnTo>
                      <a:pt x="4535" y="5565"/>
                    </a:lnTo>
                    <a:lnTo>
                      <a:pt x="4586" y="5482"/>
                    </a:lnTo>
                    <a:lnTo>
                      <a:pt x="4642" y="5404"/>
                    </a:lnTo>
                    <a:lnTo>
                      <a:pt x="4732" y="5292"/>
                    </a:lnTo>
                    <a:lnTo>
                      <a:pt x="4869" y="5140"/>
                    </a:lnTo>
                    <a:lnTo>
                      <a:pt x="5023" y="4968"/>
                    </a:lnTo>
                    <a:lnTo>
                      <a:pt x="5150" y="4814"/>
                    </a:lnTo>
                    <a:lnTo>
                      <a:pt x="5239" y="4696"/>
                    </a:lnTo>
                    <a:lnTo>
                      <a:pt x="5284" y="4631"/>
                    </a:lnTo>
                    <a:lnTo>
                      <a:pt x="5346" y="4543"/>
                    </a:lnTo>
                    <a:lnTo>
                      <a:pt x="5459" y="4359"/>
                    </a:lnTo>
                    <a:lnTo>
                      <a:pt x="5558" y="4166"/>
                    </a:lnTo>
                    <a:lnTo>
                      <a:pt x="5643" y="3962"/>
                    </a:lnTo>
                    <a:lnTo>
                      <a:pt x="5711" y="3751"/>
                    </a:lnTo>
                    <a:lnTo>
                      <a:pt x="5764" y="3533"/>
                    </a:lnTo>
                    <a:lnTo>
                      <a:pt x="5799" y="3307"/>
                    </a:lnTo>
                    <a:lnTo>
                      <a:pt x="5818" y="3076"/>
                    </a:lnTo>
                    <a:lnTo>
                      <a:pt x="5819" y="29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48">
                <a:extLst>
                  <a:ext uri="{FF2B5EF4-FFF2-40B4-BE49-F238E27FC236}">
                    <a16:creationId xmlns:a16="http://schemas.microsoft.com/office/drawing/2014/main" id="{6E411379-474D-4374-ABB1-997BC20D83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72" y="2708"/>
                <a:ext cx="1016" cy="1121"/>
              </a:xfrm>
              <a:custGeom>
                <a:avLst/>
                <a:gdLst>
                  <a:gd name="T0" fmla="*/ 4372 w 6099"/>
                  <a:gd name="T1" fmla="*/ 6235 h 6728"/>
                  <a:gd name="T2" fmla="*/ 4597 w 6099"/>
                  <a:gd name="T3" fmla="*/ 5597 h 6728"/>
                  <a:gd name="T4" fmla="*/ 4904 w 6099"/>
                  <a:gd name="T5" fmla="*/ 5223 h 6728"/>
                  <a:gd name="T6" fmla="*/ 5326 w 6099"/>
                  <a:gd name="T7" fmla="*/ 4716 h 6728"/>
                  <a:gd name="T8" fmla="*/ 5661 w 6099"/>
                  <a:gd name="T9" fmla="*/ 4046 h 6728"/>
                  <a:gd name="T10" fmla="*/ 5816 w 6099"/>
                  <a:gd name="T11" fmla="*/ 3206 h 6728"/>
                  <a:gd name="T12" fmla="*/ 5794 w 6099"/>
                  <a:gd name="T13" fmla="*/ 2728 h 6728"/>
                  <a:gd name="T14" fmla="*/ 5663 w 6099"/>
                  <a:gd name="T15" fmla="*/ 2169 h 6728"/>
                  <a:gd name="T16" fmla="*/ 5428 w 6099"/>
                  <a:gd name="T17" fmla="*/ 1661 h 6728"/>
                  <a:gd name="T18" fmla="*/ 5102 w 6099"/>
                  <a:gd name="T19" fmla="*/ 1213 h 6728"/>
                  <a:gd name="T20" fmla="*/ 4696 w 6099"/>
                  <a:gd name="T21" fmla="*/ 840 h 6728"/>
                  <a:gd name="T22" fmla="*/ 4225 w 6099"/>
                  <a:gd name="T23" fmla="*/ 552 h 6728"/>
                  <a:gd name="T24" fmla="*/ 3697 w 6099"/>
                  <a:gd name="T25" fmla="*/ 363 h 6728"/>
                  <a:gd name="T26" fmla="*/ 3129 w 6099"/>
                  <a:gd name="T27" fmla="*/ 284 h 6728"/>
                  <a:gd name="T28" fmla="*/ 2715 w 6099"/>
                  <a:gd name="T29" fmla="*/ 301 h 6728"/>
                  <a:gd name="T30" fmla="*/ 2222 w 6099"/>
                  <a:gd name="T31" fmla="*/ 408 h 6728"/>
                  <a:gd name="T32" fmla="*/ 1766 w 6099"/>
                  <a:gd name="T33" fmla="*/ 599 h 6728"/>
                  <a:gd name="T34" fmla="*/ 1354 w 6099"/>
                  <a:gd name="T35" fmla="*/ 867 h 6728"/>
                  <a:gd name="T36" fmla="*/ 997 w 6099"/>
                  <a:gd name="T37" fmla="*/ 1202 h 6728"/>
                  <a:gd name="T38" fmla="*/ 701 w 6099"/>
                  <a:gd name="T39" fmla="*/ 1595 h 6728"/>
                  <a:gd name="T40" fmla="*/ 478 w 6099"/>
                  <a:gd name="T41" fmla="*/ 2039 h 6728"/>
                  <a:gd name="T42" fmla="*/ 335 w 6099"/>
                  <a:gd name="T43" fmla="*/ 2525 h 6728"/>
                  <a:gd name="T44" fmla="*/ 286 w 6099"/>
                  <a:gd name="T45" fmla="*/ 2909 h 6728"/>
                  <a:gd name="T46" fmla="*/ 298 w 6099"/>
                  <a:gd name="T47" fmla="*/ 3409 h 6728"/>
                  <a:gd name="T48" fmla="*/ 397 w 6099"/>
                  <a:gd name="T49" fmla="*/ 3894 h 6728"/>
                  <a:gd name="T50" fmla="*/ 576 w 6099"/>
                  <a:gd name="T51" fmla="*/ 4355 h 6728"/>
                  <a:gd name="T52" fmla="*/ 797 w 6099"/>
                  <a:gd name="T53" fmla="*/ 4730 h 6728"/>
                  <a:gd name="T54" fmla="*/ 1205 w 6099"/>
                  <a:gd name="T55" fmla="*/ 5209 h 6728"/>
                  <a:gd name="T56" fmla="*/ 1566 w 6099"/>
                  <a:gd name="T57" fmla="*/ 5661 h 6728"/>
                  <a:gd name="T58" fmla="*/ 1726 w 6099"/>
                  <a:gd name="T59" fmla="*/ 6249 h 6728"/>
                  <a:gd name="T60" fmla="*/ 1458 w 6099"/>
                  <a:gd name="T61" fmla="*/ 6291 h 6728"/>
                  <a:gd name="T62" fmla="*/ 1324 w 6099"/>
                  <a:gd name="T63" fmla="*/ 5809 h 6728"/>
                  <a:gd name="T64" fmla="*/ 1008 w 6099"/>
                  <a:gd name="T65" fmla="*/ 5420 h 6728"/>
                  <a:gd name="T66" fmla="*/ 634 w 6099"/>
                  <a:gd name="T67" fmla="*/ 4986 h 6728"/>
                  <a:gd name="T68" fmla="*/ 390 w 6099"/>
                  <a:gd name="T69" fmla="*/ 4612 h 6728"/>
                  <a:gd name="T70" fmla="*/ 171 w 6099"/>
                  <a:gd name="T71" fmla="*/ 4114 h 6728"/>
                  <a:gd name="T72" fmla="*/ 40 w 6099"/>
                  <a:gd name="T73" fmla="*/ 3584 h 6728"/>
                  <a:gd name="T74" fmla="*/ 0 w 6099"/>
                  <a:gd name="T75" fmla="*/ 3038 h 6728"/>
                  <a:gd name="T76" fmla="*/ 36 w 6099"/>
                  <a:gd name="T77" fmla="*/ 2618 h 6728"/>
                  <a:gd name="T78" fmla="*/ 175 w 6099"/>
                  <a:gd name="T79" fmla="*/ 2073 h 6728"/>
                  <a:gd name="T80" fmla="*/ 403 w 6099"/>
                  <a:gd name="T81" fmla="*/ 1572 h 6728"/>
                  <a:gd name="T82" fmla="*/ 711 w 6099"/>
                  <a:gd name="T83" fmla="*/ 1124 h 6728"/>
                  <a:gd name="T84" fmla="*/ 1089 w 6099"/>
                  <a:gd name="T85" fmla="*/ 736 h 6728"/>
                  <a:gd name="T86" fmla="*/ 1526 w 6099"/>
                  <a:gd name="T87" fmla="*/ 422 h 6728"/>
                  <a:gd name="T88" fmla="*/ 2016 w 6099"/>
                  <a:gd name="T89" fmla="*/ 188 h 6728"/>
                  <a:gd name="T90" fmla="*/ 2545 w 6099"/>
                  <a:gd name="T91" fmla="*/ 43 h 6728"/>
                  <a:gd name="T92" fmla="*/ 2975 w 6099"/>
                  <a:gd name="T93" fmla="*/ 0 h 6728"/>
                  <a:gd name="T94" fmla="*/ 3613 w 6099"/>
                  <a:gd name="T95" fmla="*/ 54 h 6728"/>
                  <a:gd name="T96" fmla="*/ 4207 w 6099"/>
                  <a:gd name="T97" fmla="*/ 233 h 6728"/>
                  <a:gd name="T98" fmla="*/ 4744 w 6099"/>
                  <a:gd name="T99" fmla="*/ 523 h 6728"/>
                  <a:gd name="T100" fmla="*/ 5210 w 6099"/>
                  <a:gd name="T101" fmla="*/ 914 h 6728"/>
                  <a:gd name="T102" fmla="*/ 5592 w 6099"/>
                  <a:gd name="T103" fmla="*/ 1387 h 6728"/>
                  <a:gd name="T104" fmla="*/ 5875 w 6099"/>
                  <a:gd name="T105" fmla="*/ 1933 h 6728"/>
                  <a:gd name="T106" fmla="*/ 6049 w 6099"/>
                  <a:gd name="T107" fmla="*/ 2535 h 6728"/>
                  <a:gd name="T108" fmla="*/ 6099 w 6099"/>
                  <a:gd name="T109" fmla="*/ 3099 h 6728"/>
                  <a:gd name="T110" fmla="*/ 5995 w 6099"/>
                  <a:gd name="T111" fmla="*/ 3914 h 6728"/>
                  <a:gd name="T112" fmla="*/ 5618 w 6099"/>
                  <a:gd name="T113" fmla="*/ 4772 h 6728"/>
                  <a:gd name="T114" fmla="*/ 5212 w 6099"/>
                  <a:gd name="T115" fmla="*/ 5299 h 6728"/>
                  <a:gd name="T116" fmla="*/ 4837 w 6099"/>
                  <a:gd name="T117" fmla="*/ 5749 h 6728"/>
                  <a:gd name="T118" fmla="*/ 4651 w 6099"/>
                  <a:gd name="T119" fmla="*/ 6281 h 6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99" h="6728">
                    <a:moveTo>
                      <a:pt x="1753" y="6446"/>
                    </a:moveTo>
                    <a:lnTo>
                      <a:pt x="4342" y="6446"/>
                    </a:lnTo>
                    <a:lnTo>
                      <a:pt x="4355" y="6348"/>
                    </a:lnTo>
                    <a:lnTo>
                      <a:pt x="4372" y="6235"/>
                    </a:lnTo>
                    <a:lnTo>
                      <a:pt x="4414" y="6037"/>
                    </a:lnTo>
                    <a:lnTo>
                      <a:pt x="4466" y="5868"/>
                    </a:lnTo>
                    <a:lnTo>
                      <a:pt x="4527" y="5724"/>
                    </a:lnTo>
                    <a:lnTo>
                      <a:pt x="4597" y="5597"/>
                    </a:lnTo>
                    <a:lnTo>
                      <a:pt x="4675" y="5483"/>
                    </a:lnTo>
                    <a:lnTo>
                      <a:pt x="4762" y="5378"/>
                    </a:lnTo>
                    <a:lnTo>
                      <a:pt x="4854" y="5275"/>
                    </a:lnTo>
                    <a:lnTo>
                      <a:pt x="4904" y="5223"/>
                    </a:lnTo>
                    <a:lnTo>
                      <a:pt x="5001" y="5117"/>
                    </a:lnTo>
                    <a:lnTo>
                      <a:pt x="5157" y="4939"/>
                    </a:lnTo>
                    <a:lnTo>
                      <a:pt x="5268" y="4798"/>
                    </a:lnTo>
                    <a:lnTo>
                      <a:pt x="5326" y="4716"/>
                    </a:lnTo>
                    <a:lnTo>
                      <a:pt x="5385" y="4625"/>
                    </a:lnTo>
                    <a:lnTo>
                      <a:pt x="5493" y="4439"/>
                    </a:lnTo>
                    <a:lnTo>
                      <a:pt x="5584" y="4246"/>
                    </a:lnTo>
                    <a:lnTo>
                      <a:pt x="5661" y="4046"/>
                    </a:lnTo>
                    <a:lnTo>
                      <a:pt x="5724" y="3841"/>
                    </a:lnTo>
                    <a:lnTo>
                      <a:pt x="5770" y="3633"/>
                    </a:lnTo>
                    <a:lnTo>
                      <a:pt x="5801" y="3421"/>
                    </a:lnTo>
                    <a:lnTo>
                      <a:pt x="5816" y="3206"/>
                    </a:lnTo>
                    <a:lnTo>
                      <a:pt x="5818" y="3099"/>
                    </a:lnTo>
                    <a:lnTo>
                      <a:pt x="5817" y="3024"/>
                    </a:lnTo>
                    <a:lnTo>
                      <a:pt x="5810" y="2875"/>
                    </a:lnTo>
                    <a:lnTo>
                      <a:pt x="5794" y="2728"/>
                    </a:lnTo>
                    <a:lnTo>
                      <a:pt x="5772" y="2585"/>
                    </a:lnTo>
                    <a:lnTo>
                      <a:pt x="5743" y="2444"/>
                    </a:lnTo>
                    <a:lnTo>
                      <a:pt x="5707" y="2305"/>
                    </a:lnTo>
                    <a:lnTo>
                      <a:pt x="5663" y="2169"/>
                    </a:lnTo>
                    <a:lnTo>
                      <a:pt x="5614" y="2037"/>
                    </a:lnTo>
                    <a:lnTo>
                      <a:pt x="5558" y="1908"/>
                    </a:lnTo>
                    <a:lnTo>
                      <a:pt x="5497" y="1782"/>
                    </a:lnTo>
                    <a:lnTo>
                      <a:pt x="5428" y="1661"/>
                    </a:lnTo>
                    <a:lnTo>
                      <a:pt x="5355" y="1542"/>
                    </a:lnTo>
                    <a:lnTo>
                      <a:pt x="5276" y="1429"/>
                    </a:lnTo>
                    <a:lnTo>
                      <a:pt x="5192" y="1319"/>
                    </a:lnTo>
                    <a:lnTo>
                      <a:pt x="5102" y="1213"/>
                    </a:lnTo>
                    <a:lnTo>
                      <a:pt x="5007" y="1112"/>
                    </a:lnTo>
                    <a:lnTo>
                      <a:pt x="4908" y="1016"/>
                    </a:lnTo>
                    <a:lnTo>
                      <a:pt x="4805" y="925"/>
                    </a:lnTo>
                    <a:lnTo>
                      <a:pt x="4696" y="840"/>
                    </a:lnTo>
                    <a:lnTo>
                      <a:pt x="4584" y="760"/>
                    </a:lnTo>
                    <a:lnTo>
                      <a:pt x="4468" y="685"/>
                    </a:lnTo>
                    <a:lnTo>
                      <a:pt x="4348" y="615"/>
                    </a:lnTo>
                    <a:lnTo>
                      <a:pt x="4225" y="552"/>
                    </a:lnTo>
                    <a:lnTo>
                      <a:pt x="4097" y="495"/>
                    </a:lnTo>
                    <a:lnTo>
                      <a:pt x="3967" y="444"/>
                    </a:lnTo>
                    <a:lnTo>
                      <a:pt x="3833" y="400"/>
                    </a:lnTo>
                    <a:lnTo>
                      <a:pt x="3697" y="363"/>
                    </a:lnTo>
                    <a:lnTo>
                      <a:pt x="3559" y="332"/>
                    </a:lnTo>
                    <a:lnTo>
                      <a:pt x="3418" y="309"/>
                    </a:lnTo>
                    <a:lnTo>
                      <a:pt x="3274" y="292"/>
                    </a:lnTo>
                    <a:lnTo>
                      <a:pt x="3129" y="284"/>
                    </a:lnTo>
                    <a:lnTo>
                      <a:pt x="2981" y="283"/>
                    </a:lnTo>
                    <a:lnTo>
                      <a:pt x="2907" y="285"/>
                    </a:lnTo>
                    <a:lnTo>
                      <a:pt x="2843" y="289"/>
                    </a:lnTo>
                    <a:lnTo>
                      <a:pt x="2715" y="301"/>
                    </a:lnTo>
                    <a:lnTo>
                      <a:pt x="2589" y="320"/>
                    </a:lnTo>
                    <a:lnTo>
                      <a:pt x="2464" y="344"/>
                    </a:lnTo>
                    <a:lnTo>
                      <a:pt x="2343" y="373"/>
                    </a:lnTo>
                    <a:lnTo>
                      <a:pt x="2222" y="408"/>
                    </a:lnTo>
                    <a:lnTo>
                      <a:pt x="2104" y="448"/>
                    </a:lnTo>
                    <a:lnTo>
                      <a:pt x="1989" y="494"/>
                    </a:lnTo>
                    <a:lnTo>
                      <a:pt x="1876" y="544"/>
                    </a:lnTo>
                    <a:lnTo>
                      <a:pt x="1766" y="599"/>
                    </a:lnTo>
                    <a:lnTo>
                      <a:pt x="1658" y="659"/>
                    </a:lnTo>
                    <a:lnTo>
                      <a:pt x="1554" y="725"/>
                    </a:lnTo>
                    <a:lnTo>
                      <a:pt x="1452" y="793"/>
                    </a:lnTo>
                    <a:lnTo>
                      <a:pt x="1354" y="867"/>
                    </a:lnTo>
                    <a:lnTo>
                      <a:pt x="1259" y="944"/>
                    </a:lnTo>
                    <a:lnTo>
                      <a:pt x="1169" y="1027"/>
                    </a:lnTo>
                    <a:lnTo>
                      <a:pt x="1080" y="1112"/>
                    </a:lnTo>
                    <a:lnTo>
                      <a:pt x="997" y="1202"/>
                    </a:lnTo>
                    <a:lnTo>
                      <a:pt x="917" y="1295"/>
                    </a:lnTo>
                    <a:lnTo>
                      <a:pt x="841" y="1392"/>
                    </a:lnTo>
                    <a:lnTo>
                      <a:pt x="769" y="1492"/>
                    </a:lnTo>
                    <a:lnTo>
                      <a:pt x="701" y="1595"/>
                    </a:lnTo>
                    <a:lnTo>
                      <a:pt x="638" y="1702"/>
                    </a:lnTo>
                    <a:lnTo>
                      <a:pt x="580" y="1812"/>
                    </a:lnTo>
                    <a:lnTo>
                      <a:pt x="526" y="1924"/>
                    </a:lnTo>
                    <a:lnTo>
                      <a:pt x="478" y="2039"/>
                    </a:lnTo>
                    <a:lnTo>
                      <a:pt x="434" y="2157"/>
                    </a:lnTo>
                    <a:lnTo>
                      <a:pt x="395" y="2277"/>
                    </a:lnTo>
                    <a:lnTo>
                      <a:pt x="363" y="2399"/>
                    </a:lnTo>
                    <a:lnTo>
                      <a:pt x="335" y="2525"/>
                    </a:lnTo>
                    <a:lnTo>
                      <a:pt x="313" y="2651"/>
                    </a:lnTo>
                    <a:lnTo>
                      <a:pt x="296" y="2780"/>
                    </a:lnTo>
                    <a:lnTo>
                      <a:pt x="291" y="2845"/>
                    </a:lnTo>
                    <a:lnTo>
                      <a:pt x="286" y="2909"/>
                    </a:lnTo>
                    <a:lnTo>
                      <a:pt x="280" y="3034"/>
                    </a:lnTo>
                    <a:lnTo>
                      <a:pt x="282" y="3160"/>
                    </a:lnTo>
                    <a:lnTo>
                      <a:pt x="288" y="3285"/>
                    </a:lnTo>
                    <a:lnTo>
                      <a:pt x="298" y="3409"/>
                    </a:lnTo>
                    <a:lnTo>
                      <a:pt x="315" y="3532"/>
                    </a:lnTo>
                    <a:lnTo>
                      <a:pt x="337" y="3655"/>
                    </a:lnTo>
                    <a:lnTo>
                      <a:pt x="365" y="3775"/>
                    </a:lnTo>
                    <a:lnTo>
                      <a:pt x="397" y="3894"/>
                    </a:lnTo>
                    <a:lnTo>
                      <a:pt x="434" y="4012"/>
                    </a:lnTo>
                    <a:lnTo>
                      <a:pt x="477" y="4128"/>
                    </a:lnTo>
                    <a:lnTo>
                      <a:pt x="524" y="4242"/>
                    </a:lnTo>
                    <a:lnTo>
                      <a:pt x="576" y="4355"/>
                    </a:lnTo>
                    <a:lnTo>
                      <a:pt x="634" y="4465"/>
                    </a:lnTo>
                    <a:lnTo>
                      <a:pt x="695" y="4573"/>
                    </a:lnTo>
                    <a:lnTo>
                      <a:pt x="762" y="4678"/>
                    </a:lnTo>
                    <a:lnTo>
                      <a:pt x="797" y="4730"/>
                    </a:lnTo>
                    <a:lnTo>
                      <a:pt x="854" y="4807"/>
                    </a:lnTo>
                    <a:lnTo>
                      <a:pt x="965" y="4942"/>
                    </a:lnTo>
                    <a:lnTo>
                      <a:pt x="1117" y="5112"/>
                    </a:lnTo>
                    <a:lnTo>
                      <a:pt x="1205" y="5209"/>
                    </a:lnTo>
                    <a:lnTo>
                      <a:pt x="1298" y="5302"/>
                    </a:lnTo>
                    <a:lnTo>
                      <a:pt x="1424" y="5443"/>
                    </a:lnTo>
                    <a:lnTo>
                      <a:pt x="1499" y="5545"/>
                    </a:lnTo>
                    <a:lnTo>
                      <a:pt x="1566" y="5661"/>
                    </a:lnTo>
                    <a:lnTo>
                      <a:pt x="1624" y="5797"/>
                    </a:lnTo>
                    <a:lnTo>
                      <a:pt x="1673" y="5955"/>
                    </a:lnTo>
                    <a:lnTo>
                      <a:pt x="1711" y="6142"/>
                    </a:lnTo>
                    <a:lnTo>
                      <a:pt x="1726" y="6249"/>
                    </a:lnTo>
                    <a:lnTo>
                      <a:pt x="1753" y="6446"/>
                    </a:lnTo>
                    <a:close/>
                    <a:moveTo>
                      <a:pt x="4595" y="6728"/>
                    </a:moveTo>
                    <a:lnTo>
                      <a:pt x="1515" y="6728"/>
                    </a:lnTo>
                    <a:lnTo>
                      <a:pt x="1458" y="6291"/>
                    </a:lnTo>
                    <a:lnTo>
                      <a:pt x="1444" y="6202"/>
                    </a:lnTo>
                    <a:lnTo>
                      <a:pt x="1411" y="6048"/>
                    </a:lnTo>
                    <a:lnTo>
                      <a:pt x="1371" y="5919"/>
                    </a:lnTo>
                    <a:lnTo>
                      <a:pt x="1324" y="5809"/>
                    </a:lnTo>
                    <a:lnTo>
                      <a:pt x="1268" y="5714"/>
                    </a:lnTo>
                    <a:lnTo>
                      <a:pt x="1205" y="5629"/>
                    </a:lnTo>
                    <a:lnTo>
                      <a:pt x="1095" y="5506"/>
                    </a:lnTo>
                    <a:lnTo>
                      <a:pt x="1008" y="5420"/>
                    </a:lnTo>
                    <a:lnTo>
                      <a:pt x="960" y="5371"/>
                    </a:lnTo>
                    <a:lnTo>
                      <a:pt x="860" y="5263"/>
                    </a:lnTo>
                    <a:lnTo>
                      <a:pt x="751" y="5136"/>
                    </a:lnTo>
                    <a:lnTo>
                      <a:pt x="634" y="4986"/>
                    </a:lnTo>
                    <a:lnTo>
                      <a:pt x="572" y="4899"/>
                    </a:lnTo>
                    <a:lnTo>
                      <a:pt x="533" y="4844"/>
                    </a:lnTo>
                    <a:lnTo>
                      <a:pt x="459" y="4729"/>
                    </a:lnTo>
                    <a:lnTo>
                      <a:pt x="390" y="4612"/>
                    </a:lnTo>
                    <a:lnTo>
                      <a:pt x="328" y="4491"/>
                    </a:lnTo>
                    <a:lnTo>
                      <a:pt x="270" y="4368"/>
                    </a:lnTo>
                    <a:lnTo>
                      <a:pt x="217" y="4241"/>
                    </a:lnTo>
                    <a:lnTo>
                      <a:pt x="171" y="4114"/>
                    </a:lnTo>
                    <a:lnTo>
                      <a:pt x="130" y="3984"/>
                    </a:lnTo>
                    <a:lnTo>
                      <a:pt x="94" y="3852"/>
                    </a:lnTo>
                    <a:lnTo>
                      <a:pt x="64" y="3718"/>
                    </a:lnTo>
                    <a:lnTo>
                      <a:pt x="40" y="3584"/>
                    </a:lnTo>
                    <a:lnTo>
                      <a:pt x="21" y="3448"/>
                    </a:lnTo>
                    <a:lnTo>
                      <a:pt x="8" y="3312"/>
                    </a:lnTo>
                    <a:lnTo>
                      <a:pt x="1" y="3175"/>
                    </a:lnTo>
                    <a:lnTo>
                      <a:pt x="0" y="3038"/>
                    </a:lnTo>
                    <a:lnTo>
                      <a:pt x="4" y="2899"/>
                    </a:lnTo>
                    <a:lnTo>
                      <a:pt x="9" y="2831"/>
                    </a:lnTo>
                    <a:lnTo>
                      <a:pt x="17" y="2759"/>
                    </a:lnTo>
                    <a:lnTo>
                      <a:pt x="36" y="2618"/>
                    </a:lnTo>
                    <a:lnTo>
                      <a:pt x="62" y="2478"/>
                    </a:lnTo>
                    <a:lnTo>
                      <a:pt x="94" y="2340"/>
                    </a:lnTo>
                    <a:lnTo>
                      <a:pt x="132" y="2205"/>
                    </a:lnTo>
                    <a:lnTo>
                      <a:pt x="175" y="2073"/>
                    </a:lnTo>
                    <a:lnTo>
                      <a:pt x="224" y="1943"/>
                    </a:lnTo>
                    <a:lnTo>
                      <a:pt x="278" y="1817"/>
                    </a:lnTo>
                    <a:lnTo>
                      <a:pt x="337" y="1692"/>
                    </a:lnTo>
                    <a:lnTo>
                      <a:pt x="403" y="1572"/>
                    </a:lnTo>
                    <a:lnTo>
                      <a:pt x="472" y="1454"/>
                    </a:lnTo>
                    <a:lnTo>
                      <a:pt x="547" y="1340"/>
                    </a:lnTo>
                    <a:lnTo>
                      <a:pt x="626" y="1230"/>
                    </a:lnTo>
                    <a:lnTo>
                      <a:pt x="711" y="1124"/>
                    </a:lnTo>
                    <a:lnTo>
                      <a:pt x="798" y="1020"/>
                    </a:lnTo>
                    <a:lnTo>
                      <a:pt x="891" y="922"/>
                    </a:lnTo>
                    <a:lnTo>
                      <a:pt x="988" y="827"/>
                    </a:lnTo>
                    <a:lnTo>
                      <a:pt x="1089" y="736"/>
                    </a:lnTo>
                    <a:lnTo>
                      <a:pt x="1193" y="651"/>
                    </a:lnTo>
                    <a:lnTo>
                      <a:pt x="1301" y="570"/>
                    </a:lnTo>
                    <a:lnTo>
                      <a:pt x="1412" y="493"/>
                    </a:lnTo>
                    <a:lnTo>
                      <a:pt x="1526" y="422"/>
                    </a:lnTo>
                    <a:lnTo>
                      <a:pt x="1644" y="356"/>
                    </a:lnTo>
                    <a:lnTo>
                      <a:pt x="1766" y="293"/>
                    </a:lnTo>
                    <a:lnTo>
                      <a:pt x="1889" y="237"/>
                    </a:lnTo>
                    <a:lnTo>
                      <a:pt x="2016" y="188"/>
                    </a:lnTo>
                    <a:lnTo>
                      <a:pt x="2144" y="142"/>
                    </a:lnTo>
                    <a:lnTo>
                      <a:pt x="2276" y="103"/>
                    </a:lnTo>
                    <a:lnTo>
                      <a:pt x="2409" y="71"/>
                    </a:lnTo>
                    <a:lnTo>
                      <a:pt x="2545" y="43"/>
                    </a:lnTo>
                    <a:lnTo>
                      <a:pt x="2682" y="22"/>
                    </a:lnTo>
                    <a:lnTo>
                      <a:pt x="2823" y="8"/>
                    </a:lnTo>
                    <a:lnTo>
                      <a:pt x="2892" y="3"/>
                    </a:lnTo>
                    <a:lnTo>
                      <a:pt x="2975" y="0"/>
                    </a:lnTo>
                    <a:lnTo>
                      <a:pt x="3138" y="1"/>
                    </a:lnTo>
                    <a:lnTo>
                      <a:pt x="3298" y="11"/>
                    </a:lnTo>
                    <a:lnTo>
                      <a:pt x="3457" y="28"/>
                    </a:lnTo>
                    <a:lnTo>
                      <a:pt x="3613" y="54"/>
                    </a:lnTo>
                    <a:lnTo>
                      <a:pt x="3766" y="88"/>
                    </a:lnTo>
                    <a:lnTo>
                      <a:pt x="3917" y="129"/>
                    </a:lnTo>
                    <a:lnTo>
                      <a:pt x="4063" y="177"/>
                    </a:lnTo>
                    <a:lnTo>
                      <a:pt x="4207" y="233"/>
                    </a:lnTo>
                    <a:lnTo>
                      <a:pt x="4347" y="295"/>
                    </a:lnTo>
                    <a:lnTo>
                      <a:pt x="4483" y="365"/>
                    </a:lnTo>
                    <a:lnTo>
                      <a:pt x="4616" y="441"/>
                    </a:lnTo>
                    <a:lnTo>
                      <a:pt x="4744" y="523"/>
                    </a:lnTo>
                    <a:lnTo>
                      <a:pt x="4867" y="613"/>
                    </a:lnTo>
                    <a:lnTo>
                      <a:pt x="4986" y="707"/>
                    </a:lnTo>
                    <a:lnTo>
                      <a:pt x="5100" y="807"/>
                    </a:lnTo>
                    <a:lnTo>
                      <a:pt x="5210" y="914"/>
                    </a:lnTo>
                    <a:lnTo>
                      <a:pt x="5313" y="1024"/>
                    </a:lnTo>
                    <a:lnTo>
                      <a:pt x="5411" y="1141"/>
                    </a:lnTo>
                    <a:lnTo>
                      <a:pt x="5504" y="1262"/>
                    </a:lnTo>
                    <a:lnTo>
                      <a:pt x="5592" y="1387"/>
                    </a:lnTo>
                    <a:lnTo>
                      <a:pt x="5672" y="1517"/>
                    </a:lnTo>
                    <a:lnTo>
                      <a:pt x="5747" y="1652"/>
                    </a:lnTo>
                    <a:lnTo>
                      <a:pt x="5814" y="1790"/>
                    </a:lnTo>
                    <a:lnTo>
                      <a:pt x="5875" y="1933"/>
                    </a:lnTo>
                    <a:lnTo>
                      <a:pt x="5930" y="2078"/>
                    </a:lnTo>
                    <a:lnTo>
                      <a:pt x="5977" y="2227"/>
                    </a:lnTo>
                    <a:lnTo>
                      <a:pt x="6017" y="2379"/>
                    </a:lnTo>
                    <a:lnTo>
                      <a:pt x="6049" y="2535"/>
                    </a:lnTo>
                    <a:lnTo>
                      <a:pt x="6074" y="2693"/>
                    </a:lnTo>
                    <a:lnTo>
                      <a:pt x="6091" y="2853"/>
                    </a:lnTo>
                    <a:lnTo>
                      <a:pt x="6099" y="3016"/>
                    </a:lnTo>
                    <a:lnTo>
                      <a:pt x="6099" y="3099"/>
                    </a:lnTo>
                    <a:lnTo>
                      <a:pt x="6098" y="3217"/>
                    </a:lnTo>
                    <a:lnTo>
                      <a:pt x="6081" y="3452"/>
                    </a:lnTo>
                    <a:lnTo>
                      <a:pt x="6046" y="3685"/>
                    </a:lnTo>
                    <a:lnTo>
                      <a:pt x="5995" y="3914"/>
                    </a:lnTo>
                    <a:lnTo>
                      <a:pt x="5926" y="4139"/>
                    </a:lnTo>
                    <a:lnTo>
                      <a:pt x="5841" y="4357"/>
                    </a:lnTo>
                    <a:lnTo>
                      <a:pt x="5738" y="4568"/>
                    </a:lnTo>
                    <a:lnTo>
                      <a:pt x="5618" y="4772"/>
                    </a:lnTo>
                    <a:lnTo>
                      <a:pt x="5551" y="4871"/>
                    </a:lnTo>
                    <a:lnTo>
                      <a:pt x="5488" y="4958"/>
                    </a:lnTo>
                    <a:lnTo>
                      <a:pt x="5372" y="5109"/>
                    </a:lnTo>
                    <a:lnTo>
                      <a:pt x="5212" y="5299"/>
                    </a:lnTo>
                    <a:lnTo>
                      <a:pt x="5115" y="5405"/>
                    </a:lnTo>
                    <a:lnTo>
                      <a:pt x="5023" y="5507"/>
                    </a:lnTo>
                    <a:lnTo>
                      <a:pt x="4906" y="5650"/>
                    </a:lnTo>
                    <a:lnTo>
                      <a:pt x="4837" y="5749"/>
                    </a:lnTo>
                    <a:lnTo>
                      <a:pt x="4778" y="5856"/>
                    </a:lnTo>
                    <a:lnTo>
                      <a:pt x="4728" y="5976"/>
                    </a:lnTo>
                    <a:lnTo>
                      <a:pt x="4684" y="6116"/>
                    </a:lnTo>
                    <a:lnTo>
                      <a:pt x="4651" y="6281"/>
                    </a:lnTo>
                    <a:lnTo>
                      <a:pt x="4637" y="6376"/>
                    </a:lnTo>
                    <a:lnTo>
                      <a:pt x="4595" y="6728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Rectangle 49">
                <a:extLst>
                  <a:ext uri="{FF2B5EF4-FFF2-40B4-BE49-F238E27FC236}">
                    <a16:creationId xmlns:a16="http://schemas.microsoft.com/office/drawing/2014/main" id="{DC1434F8-1576-4B18-99FC-BC967C413B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9" y="378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Rectangle 50">
                <a:extLst>
                  <a:ext uri="{FF2B5EF4-FFF2-40B4-BE49-F238E27FC236}">
                    <a16:creationId xmlns:a16="http://schemas.microsoft.com/office/drawing/2014/main" id="{D3DBFEB8-D66B-4A8C-9303-9C92BD8A1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9" y="3897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Rectangle 51">
                <a:extLst>
                  <a:ext uri="{FF2B5EF4-FFF2-40B4-BE49-F238E27FC236}">
                    <a16:creationId xmlns:a16="http://schemas.microsoft.com/office/drawing/2014/main" id="{4F8F090F-9570-4352-9CDF-9F9408F21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9" y="401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2">
                <a:extLst>
                  <a:ext uri="{FF2B5EF4-FFF2-40B4-BE49-F238E27FC236}">
                    <a16:creationId xmlns:a16="http://schemas.microsoft.com/office/drawing/2014/main" id="{5E97A8D4-C9F8-40A1-B0AC-1D2CC55C6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0" y="2838"/>
                <a:ext cx="1172" cy="902"/>
              </a:xfrm>
              <a:custGeom>
                <a:avLst/>
                <a:gdLst>
                  <a:gd name="T0" fmla="*/ 2581 w 7031"/>
                  <a:gd name="T1" fmla="*/ 1972 h 5408"/>
                  <a:gd name="T2" fmla="*/ 2581 w 7031"/>
                  <a:gd name="T3" fmla="*/ 2487 h 5408"/>
                  <a:gd name="T4" fmla="*/ 2697 w 7031"/>
                  <a:gd name="T5" fmla="*/ 2981 h 5408"/>
                  <a:gd name="T6" fmla="*/ 333 w 7031"/>
                  <a:gd name="T7" fmla="*/ 4243 h 5408"/>
                  <a:gd name="T8" fmla="*/ 174 w 7031"/>
                  <a:gd name="T9" fmla="*/ 4363 h 5408"/>
                  <a:gd name="T10" fmla="*/ 64 w 7031"/>
                  <a:gd name="T11" fmla="*/ 4520 h 5408"/>
                  <a:gd name="T12" fmla="*/ 7 w 7031"/>
                  <a:gd name="T13" fmla="*/ 4701 h 5408"/>
                  <a:gd name="T14" fmla="*/ 6 w 7031"/>
                  <a:gd name="T15" fmla="*/ 4894 h 5408"/>
                  <a:gd name="T16" fmla="*/ 68 w 7031"/>
                  <a:gd name="T17" fmla="*/ 5084 h 5408"/>
                  <a:gd name="T18" fmla="*/ 102 w 7031"/>
                  <a:gd name="T19" fmla="*/ 5143 h 5408"/>
                  <a:gd name="T20" fmla="*/ 242 w 7031"/>
                  <a:gd name="T21" fmla="*/ 5285 h 5408"/>
                  <a:gd name="T22" fmla="*/ 411 w 7031"/>
                  <a:gd name="T23" fmla="*/ 5374 h 5408"/>
                  <a:gd name="T24" fmla="*/ 599 w 7031"/>
                  <a:gd name="T25" fmla="*/ 5408 h 5408"/>
                  <a:gd name="T26" fmla="*/ 790 w 7031"/>
                  <a:gd name="T27" fmla="*/ 5382 h 5408"/>
                  <a:gd name="T28" fmla="*/ 970 w 7031"/>
                  <a:gd name="T29" fmla="*/ 5291 h 5408"/>
                  <a:gd name="T30" fmla="*/ 3161 w 7031"/>
                  <a:gd name="T31" fmla="*/ 3739 h 5408"/>
                  <a:gd name="T32" fmla="*/ 3427 w 7031"/>
                  <a:gd name="T33" fmla="*/ 3982 h 5408"/>
                  <a:gd name="T34" fmla="*/ 3733 w 7031"/>
                  <a:gd name="T35" fmla="*/ 4182 h 5408"/>
                  <a:gd name="T36" fmla="*/ 4076 w 7031"/>
                  <a:gd name="T37" fmla="*/ 4332 h 5408"/>
                  <a:gd name="T38" fmla="*/ 4449 w 7031"/>
                  <a:gd name="T39" fmla="*/ 4426 h 5408"/>
                  <a:gd name="T40" fmla="*/ 4852 w 7031"/>
                  <a:gd name="T41" fmla="*/ 4455 h 5408"/>
                  <a:gd name="T42" fmla="*/ 5194 w 7031"/>
                  <a:gd name="T43" fmla="*/ 4429 h 5408"/>
                  <a:gd name="T44" fmla="*/ 5707 w 7031"/>
                  <a:gd name="T45" fmla="*/ 4277 h 5408"/>
                  <a:gd name="T46" fmla="*/ 6160 w 7031"/>
                  <a:gd name="T47" fmla="*/ 4007 h 5408"/>
                  <a:gd name="T48" fmla="*/ 6538 w 7031"/>
                  <a:gd name="T49" fmla="*/ 3636 h 5408"/>
                  <a:gd name="T50" fmla="*/ 6822 w 7031"/>
                  <a:gd name="T51" fmla="*/ 3181 h 5408"/>
                  <a:gd name="T52" fmla="*/ 6976 w 7031"/>
                  <a:gd name="T53" fmla="*/ 2751 h 5408"/>
                  <a:gd name="T54" fmla="*/ 7006 w 7031"/>
                  <a:gd name="T55" fmla="*/ 2584 h 5408"/>
                  <a:gd name="T56" fmla="*/ 7031 w 7031"/>
                  <a:gd name="T57" fmla="*/ 2249 h 5408"/>
                  <a:gd name="T58" fmla="*/ 7006 w 7031"/>
                  <a:gd name="T59" fmla="*/ 1920 h 5408"/>
                  <a:gd name="T60" fmla="*/ 6935 w 7031"/>
                  <a:gd name="T61" fmla="*/ 1604 h 5408"/>
                  <a:gd name="T62" fmla="*/ 6821 w 7031"/>
                  <a:gd name="T63" fmla="*/ 1301 h 5408"/>
                  <a:gd name="T64" fmla="*/ 6666 w 7031"/>
                  <a:gd name="T65" fmla="*/ 1020 h 5408"/>
                  <a:gd name="T66" fmla="*/ 6473 w 7031"/>
                  <a:gd name="T67" fmla="*/ 763 h 5408"/>
                  <a:gd name="T68" fmla="*/ 6244 w 7031"/>
                  <a:gd name="T69" fmla="*/ 536 h 5408"/>
                  <a:gd name="T70" fmla="*/ 5982 w 7031"/>
                  <a:gd name="T71" fmla="*/ 343 h 5408"/>
                  <a:gd name="T72" fmla="*/ 5691 w 7031"/>
                  <a:gd name="T73" fmla="*/ 189 h 5408"/>
                  <a:gd name="T74" fmla="*/ 5371 w 7031"/>
                  <a:gd name="T75" fmla="*/ 78 h 5408"/>
                  <a:gd name="T76" fmla="*/ 5260 w 7031"/>
                  <a:gd name="T77" fmla="*/ 52 h 5408"/>
                  <a:gd name="T78" fmla="*/ 4925 w 7031"/>
                  <a:gd name="T79" fmla="*/ 4 h 5408"/>
                  <a:gd name="T80" fmla="*/ 4595 w 7031"/>
                  <a:gd name="T81" fmla="*/ 8 h 5408"/>
                  <a:gd name="T82" fmla="*/ 4274 w 7031"/>
                  <a:gd name="T83" fmla="*/ 61 h 5408"/>
                  <a:gd name="T84" fmla="*/ 3968 w 7031"/>
                  <a:gd name="T85" fmla="*/ 159 h 5408"/>
                  <a:gd name="T86" fmla="*/ 3680 w 7031"/>
                  <a:gd name="T87" fmla="*/ 301 h 5408"/>
                  <a:gd name="T88" fmla="*/ 3416 w 7031"/>
                  <a:gd name="T89" fmla="*/ 482 h 5408"/>
                  <a:gd name="T90" fmla="*/ 3179 w 7031"/>
                  <a:gd name="T91" fmla="*/ 699 h 5408"/>
                  <a:gd name="T92" fmla="*/ 2974 w 7031"/>
                  <a:gd name="T93" fmla="*/ 952 h 5408"/>
                  <a:gd name="T94" fmla="*/ 2805 w 7031"/>
                  <a:gd name="T95" fmla="*/ 1234 h 5408"/>
                  <a:gd name="T96" fmla="*/ 2676 w 7031"/>
                  <a:gd name="T97" fmla="*/ 1546 h 5408"/>
                  <a:gd name="T98" fmla="*/ 2630 w 7031"/>
                  <a:gd name="T99" fmla="*/ 1710 h 5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031" h="5408">
                    <a:moveTo>
                      <a:pt x="2630" y="1710"/>
                    </a:moveTo>
                    <a:lnTo>
                      <a:pt x="2610" y="1798"/>
                    </a:lnTo>
                    <a:lnTo>
                      <a:pt x="2581" y="1972"/>
                    </a:lnTo>
                    <a:lnTo>
                      <a:pt x="2568" y="2145"/>
                    </a:lnTo>
                    <a:lnTo>
                      <a:pt x="2568" y="2317"/>
                    </a:lnTo>
                    <a:lnTo>
                      <a:pt x="2581" y="2487"/>
                    </a:lnTo>
                    <a:lnTo>
                      <a:pt x="2607" y="2654"/>
                    </a:lnTo>
                    <a:lnTo>
                      <a:pt x="2646" y="2820"/>
                    </a:lnTo>
                    <a:lnTo>
                      <a:pt x="2697" y="2981"/>
                    </a:lnTo>
                    <a:lnTo>
                      <a:pt x="2728" y="3061"/>
                    </a:lnTo>
                    <a:lnTo>
                      <a:pt x="365" y="4229"/>
                    </a:lnTo>
                    <a:lnTo>
                      <a:pt x="333" y="4243"/>
                    </a:lnTo>
                    <a:lnTo>
                      <a:pt x="275" y="4278"/>
                    </a:lnTo>
                    <a:lnTo>
                      <a:pt x="223" y="4318"/>
                    </a:lnTo>
                    <a:lnTo>
                      <a:pt x="174" y="4363"/>
                    </a:lnTo>
                    <a:lnTo>
                      <a:pt x="132" y="4411"/>
                    </a:lnTo>
                    <a:lnTo>
                      <a:pt x="95" y="4464"/>
                    </a:lnTo>
                    <a:lnTo>
                      <a:pt x="64" y="4520"/>
                    </a:lnTo>
                    <a:lnTo>
                      <a:pt x="39" y="4578"/>
                    </a:lnTo>
                    <a:lnTo>
                      <a:pt x="20" y="4639"/>
                    </a:lnTo>
                    <a:lnTo>
                      <a:pt x="7" y="4701"/>
                    </a:lnTo>
                    <a:lnTo>
                      <a:pt x="1" y="4765"/>
                    </a:lnTo>
                    <a:lnTo>
                      <a:pt x="0" y="4829"/>
                    </a:lnTo>
                    <a:lnTo>
                      <a:pt x="6" y="4894"/>
                    </a:lnTo>
                    <a:lnTo>
                      <a:pt x="20" y="4959"/>
                    </a:lnTo>
                    <a:lnTo>
                      <a:pt x="40" y="5022"/>
                    </a:lnTo>
                    <a:lnTo>
                      <a:pt x="68" y="5084"/>
                    </a:lnTo>
                    <a:lnTo>
                      <a:pt x="83" y="5115"/>
                    </a:lnTo>
                    <a:lnTo>
                      <a:pt x="83" y="5115"/>
                    </a:lnTo>
                    <a:lnTo>
                      <a:pt x="102" y="5143"/>
                    </a:lnTo>
                    <a:lnTo>
                      <a:pt x="145" y="5196"/>
                    </a:lnTo>
                    <a:lnTo>
                      <a:pt x="191" y="5244"/>
                    </a:lnTo>
                    <a:lnTo>
                      <a:pt x="242" y="5285"/>
                    </a:lnTo>
                    <a:lnTo>
                      <a:pt x="295" y="5321"/>
                    </a:lnTo>
                    <a:lnTo>
                      <a:pt x="352" y="5350"/>
                    </a:lnTo>
                    <a:lnTo>
                      <a:pt x="411" y="5374"/>
                    </a:lnTo>
                    <a:lnTo>
                      <a:pt x="473" y="5392"/>
                    </a:lnTo>
                    <a:lnTo>
                      <a:pt x="535" y="5403"/>
                    </a:lnTo>
                    <a:lnTo>
                      <a:pt x="599" y="5408"/>
                    </a:lnTo>
                    <a:lnTo>
                      <a:pt x="662" y="5406"/>
                    </a:lnTo>
                    <a:lnTo>
                      <a:pt x="727" y="5396"/>
                    </a:lnTo>
                    <a:lnTo>
                      <a:pt x="790" y="5382"/>
                    </a:lnTo>
                    <a:lnTo>
                      <a:pt x="851" y="5359"/>
                    </a:lnTo>
                    <a:lnTo>
                      <a:pt x="911" y="5329"/>
                    </a:lnTo>
                    <a:lnTo>
                      <a:pt x="970" y="5291"/>
                    </a:lnTo>
                    <a:lnTo>
                      <a:pt x="998" y="5270"/>
                    </a:lnTo>
                    <a:lnTo>
                      <a:pt x="3121" y="3694"/>
                    </a:lnTo>
                    <a:lnTo>
                      <a:pt x="3161" y="3739"/>
                    </a:lnTo>
                    <a:lnTo>
                      <a:pt x="3246" y="3824"/>
                    </a:lnTo>
                    <a:lnTo>
                      <a:pt x="3334" y="3906"/>
                    </a:lnTo>
                    <a:lnTo>
                      <a:pt x="3427" y="3982"/>
                    </a:lnTo>
                    <a:lnTo>
                      <a:pt x="3525" y="4054"/>
                    </a:lnTo>
                    <a:lnTo>
                      <a:pt x="3628" y="4121"/>
                    </a:lnTo>
                    <a:lnTo>
                      <a:pt x="3733" y="4182"/>
                    </a:lnTo>
                    <a:lnTo>
                      <a:pt x="3844" y="4238"/>
                    </a:lnTo>
                    <a:lnTo>
                      <a:pt x="3958" y="4289"/>
                    </a:lnTo>
                    <a:lnTo>
                      <a:pt x="4076" y="4332"/>
                    </a:lnTo>
                    <a:lnTo>
                      <a:pt x="4197" y="4370"/>
                    </a:lnTo>
                    <a:lnTo>
                      <a:pt x="4322" y="4402"/>
                    </a:lnTo>
                    <a:lnTo>
                      <a:pt x="4449" y="4426"/>
                    </a:lnTo>
                    <a:lnTo>
                      <a:pt x="4581" y="4443"/>
                    </a:lnTo>
                    <a:lnTo>
                      <a:pt x="4715" y="4453"/>
                    </a:lnTo>
                    <a:lnTo>
                      <a:pt x="4852" y="4455"/>
                    </a:lnTo>
                    <a:lnTo>
                      <a:pt x="4922" y="4453"/>
                    </a:lnTo>
                    <a:lnTo>
                      <a:pt x="5014" y="4450"/>
                    </a:lnTo>
                    <a:lnTo>
                      <a:pt x="5194" y="4429"/>
                    </a:lnTo>
                    <a:lnTo>
                      <a:pt x="5370" y="4392"/>
                    </a:lnTo>
                    <a:lnTo>
                      <a:pt x="5541" y="4341"/>
                    </a:lnTo>
                    <a:lnTo>
                      <a:pt x="5707" y="4277"/>
                    </a:lnTo>
                    <a:lnTo>
                      <a:pt x="5865" y="4199"/>
                    </a:lnTo>
                    <a:lnTo>
                      <a:pt x="6016" y="4108"/>
                    </a:lnTo>
                    <a:lnTo>
                      <a:pt x="6160" y="4007"/>
                    </a:lnTo>
                    <a:lnTo>
                      <a:pt x="6295" y="3893"/>
                    </a:lnTo>
                    <a:lnTo>
                      <a:pt x="6421" y="3770"/>
                    </a:lnTo>
                    <a:lnTo>
                      <a:pt x="6538" y="3636"/>
                    </a:lnTo>
                    <a:lnTo>
                      <a:pt x="6643" y="3492"/>
                    </a:lnTo>
                    <a:lnTo>
                      <a:pt x="6738" y="3340"/>
                    </a:lnTo>
                    <a:lnTo>
                      <a:pt x="6822" y="3181"/>
                    </a:lnTo>
                    <a:lnTo>
                      <a:pt x="6893" y="3014"/>
                    </a:lnTo>
                    <a:lnTo>
                      <a:pt x="6951" y="2841"/>
                    </a:lnTo>
                    <a:lnTo>
                      <a:pt x="6976" y="2751"/>
                    </a:lnTo>
                    <a:lnTo>
                      <a:pt x="6976" y="2751"/>
                    </a:lnTo>
                    <a:lnTo>
                      <a:pt x="6987" y="2696"/>
                    </a:lnTo>
                    <a:lnTo>
                      <a:pt x="7006" y="2584"/>
                    </a:lnTo>
                    <a:lnTo>
                      <a:pt x="7020" y="2472"/>
                    </a:lnTo>
                    <a:lnTo>
                      <a:pt x="7028" y="2360"/>
                    </a:lnTo>
                    <a:lnTo>
                      <a:pt x="7031" y="2249"/>
                    </a:lnTo>
                    <a:lnTo>
                      <a:pt x="7027" y="2138"/>
                    </a:lnTo>
                    <a:lnTo>
                      <a:pt x="7019" y="2029"/>
                    </a:lnTo>
                    <a:lnTo>
                      <a:pt x="7006" y="1920"/>
                    </a:lnTo>
                    <a:lnTo>
                      <a:pt x="6987" y="1814"/>
                    </a:lnTo>
                    <a:lnTo>
                      <a:pt x="6963" y="1707"/>
                    </a:lnTo>
                    <a:lnTo>
                      <a:pt x="6935" y="1604"/>
                    </a:lnTo>
                    <a:lnTo>
                      <a:pt x="6902" y="1500"/>
                    </a:lnTo>
                    <a:lnTo>
                      <a:pt x="6864" y="1400"/>
                    </a:lnTo>
                    <a:lnTo>
                      <a:pt x="6821" y="1301"/>
                    </a:lnTo>
                    <a:lnTo>
                      <a:pt x="6773" y="1205"/>
                    </a:lnTo>
                    <a:lnTo>
                      <a:pt x="6722" y="1111"/>
                    </a:lnTo>
                    <a:lnTo>
                      <a:pt x="6666" y="1020"/>
                    </a:lnTo>
                    <a:lnTo>
                      <a:pt x="6605" y="931"/>
                    </a:lnTo>
                    <a:lnTo>
                      <a:pt x="6541" y="845"/>
                    </a:lnTo>
                    <a:lnTo>
                      <a:pt x="6473" y="763"/>
                    </a:lnTo>
                    <a:lnTo>
                      <a:pt x="6400" y="684"/>
                    </a:lnTo>
                    <a:lnTo>
                      <a:pt x="6324" y="608"/>
                    </a:lnTo>
                    <a:lnTo>
                      <a:pt x="6244" y="536"/>
                    </a:lnTo>
                    <a:lnTo>
                      <a:pt x="6160" y="467"/>
                    </a:lnTo>
                    <a:lnTo>
                      <a:pt x="6073" y="403"/>
                    </a:lnTo>
                    <a:lnTo>
                      <a:pt x="5982" y="343"/>
                    </a:lnTo>
                    <a:lnTo>
                      <a:pt x="5888" y="287"/>
                    </a:lnTo>
                    <a:lnTo>
                      <a:pt x="5791" y="235"/>
                    </a:lnTo>
                    <a:lnTo>
                      <a:pt x="5691" y="189"/>
                    </a:lnTo>
                    <a:lnTo>
                      <a:pt x="5588" y="147"/>
                    </a:lnTo>
                    <a:lnTo>
                      <a:pt x="5481" y="110"/>
                    </a:lnTo>
                    <a:lnTo>
                      <a:pt x="5371" y="78"/>
                    </a:lnTo>
                    <a:lnTo>
                      <a:pt x="5315" y="64"/>
                    </a:lnTo>
                    <a:lnTo>
                      <a:pt x="5315" y="64"/>
                    </a:lnTo>
                    <a:lnTo>
                      <a:pt x="5260" y="52"/>
                    </a:lnTo>
                    <a:lnTo>
                      <a:pt x="5148" y="29"/>
                    </a:lnTo>
                    <a:lnTo>
                      <a:pt x="5036" y="14"/>
                    </a:lnTo>
                    <a:lnTo>
                      <a:pt x="4925" y="4"/>
                    </a:lnTo>
                    <a:lnTo>
                      <a:pt x="4814" y="0"/>
                    </a:lnTo>
                    <a:lnTo>
                      <a:pt x="4704" y="1"/>
                    </a:lnTo>
                    <a:lnTo>
                      <a:pt x="4595" y="8"/>
                    </a:lnTo>
                    <a:lnTo>
                      <a:pt x="4486" y="21"/>
                    </a:lnTo>
                    <a:lnTo>
                      <a:pt x="4380" y="38"/>
                    </a:lnTo>
                    <a:lnTo>
                      <a:pt x="4274" y="61"/>
                    </a:lnTo>
                    <a:lnTo>
                      <a:pt x="4171" y="88"/>
                    </a:lnTo>
                    <a:lnTo>
                      <a:pt x="4069" y="122"/>
                    </a:lnTo>
                    <a:lnTo>
                      <a:pt x="3968" y="159"/>
                    </a:lnTo>
                    <a:lnTo>
                      <a:pt x="3870" y="202"/>
                    </a:lnTo>
                    <a:lnTo>
                      <a:pt x="3774" y="249"/>
                    </a:lnTo>
                    <a:lnTo>
                      <a:pt x="3680" y="301"/>
                    </a:lnTo>
                    <a:lnTo>
                      <a:pt x="3590" y="356"/>
                    </a:lnTo>
                    <a:lnTo>
                      <a:pt x="3501" y="417"/>
                    </a:lnTo>
                    <a:lnTo>
                      <a:pt x="3416" y="482"/>
                    </a:lnTo>
                    <a:lnTo>
                      <a:pt x="3333" y="551"/>
                    </a:lnTo>
                    <a:lnTo>
                      <a:pt x="3254" y="623"/>
                    </a:lnTo>
                    <a:lnTo>
                      <a:pt x="3179" y="699"/>
                    </a:lnTo>
                    <a:lnTo>
                      <a:pt x="3107" y="780"/>
                    </a:lnTo>
                    <a:lnTo>
                      <a:pt x="3038" y="864"/>
                    </a:lnTo>
                    <a:lnTo>
                      <a:pt x="2974" y="952"/>
                    </a:lnTo>
                    <a:lnTo>
                      <a:pt x="2914" y="1042"/>
                    </a:lnTo>
                    <a:lnTo>
                      <a:pt x="2857" y="1136"/>
                    </a:lnTo>
                    <a:lnTo>
                      <a:pt x="2805" y="1234"/>
                    </a:lnTo>
                    <a:lnTo>
                      <a:pt x="2757" y="1335"/>
                    </a:lnTo>
                    <a:lnTo>
                      <a:pt x="2714" y="1439"/>
                    </a:lnTo>
                    <a:lnTo>
                      <a:pt x="2676" y="1546"/>
                    </a:lnTo>
                    <a:lnTo>
                      <a:pt x="2643" y="1654"/>
                    </a:lnTo>
                    <a:lnTo>
                      <a:pt x="2630" y="1710"/>
                    </a:lnTo>
                    <a:lnTo>
                      <a:pt x="2630" y="171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3">
                <a:extLst>
                  <a:ext uri="{FF2B5EF4-FFF2-40B4-BE49-F238E27FC236}">
                    <a16:creationId xmlns:a16="http://schemas.microsoft.com/office/drawing/2014/main" id="{2DFA946F-D849-440E-B0A3-7908C15751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4" y="2943"/>
                <a:ext cx="513" cy="514"/>
              </a:xfrm>
              <a:custGeom>
                <a:avLst/>
                <a:gdLst>
                  <a:gd name="T0" fmla="*/ 1364 w 3080"/>
                  <a:gd name="T1" fmla="*/ 3080 h 3080"/>
                  <a:gd name="T2" fmla="*/ 1814 w 3080"/>
                  <a:gd name="T3" fmla="*/ 2770 h 3080"/>
                  <a:gd name="T4" fmla="*/ 1998 w 3080"/>
                  <a:gd name="T5" fmla="*/ 2712 h 3080"/>
                  <a:gd name="T6" fmla="*/ 2215 w 3080"/>
                  <a:gd name="T7" fmla="*/ 2605 h 3080"/>
                  <a:gd name="T8" fmla="*/ 2503 w 3080"/>
                  <a:gd name="T9" fmla="*/ 2743 h 3080"/>
                  <a:gd name="T10" fmla="*/ 2616 w 3080"/>
                  <a:gd name="T11" fmla="*/ 2222 h 3080"/>
                  <a:gd name="T12" fmla="*/ 2703 w 3080"/>
                  <a:gd name="T13" fmla="*/ 2058 h 3080"/>
                  <a:gd name="T14" fmla="*/ 2787 w 3080"/>
                  <a:gd name="T15" fmla="*/ 1821 h 3080"/>
                  <a:gd name="T16" fmla="*/ 3080 w 3080"/>
                  <a:gd name="T17" fmla="*/ 1715 h 3080"/>
                  <a:gd name="T18" fmla="*/ 2784 w 3080"/>
                  <a:gd name="T19" fmla="*/ 1266 h 3080"/>
                  <a:gd name="T20" fmla="*/ 2725 w 3080"/>
                  <a:gd name="T21" fmla="*/ 1081 h 3080"/>
                  <a:gd name="T22" fmla="*/ 2619 w 3080"/>
                  <a:gd name="T23" fmla="*/ 854 h 3080"/>
                  <a:gd name="T24" fmla="*/ 2756 w 3080"/>
                  <a:gd name="T25" fmla="*/ 562 h 3080"/>
                  <a:gd name="T26" fmla="*/ 2221 w 3080"/>
                  <a:gd name="T27" fmla="*/ 464 h 3080"/>
                  <a:gd name="T28" fmla="*/ 2058 w 3080"/>
                  <a:gd name="T29" fmla="*/ 375 h 3080"/>
                  <a:gd name="T30" fmla="*/ 1820 w 3080"/>
                  <a:gd name="T31" fmla="*/ 293 h 3080"/>
                  <a:gd name="T32" fmla="*/ 1715 w 3080"/>
                  <a:gd name="T33" fmla="*/ 0 h 3080"/>
                  <a:gd name="T34" fmla="*/ 1265 w 3080"/>
                  <a:gd name="T35" fmla="*/ 309 h 3080"/>
                  <a:gd name="T36" fmla="*/ 1082 w 3080"/>
                  <a:gd name="T37" fmla="*/ 367 h 3080"/>
                  <a:gd name="T38" fmla="*/ 864 w 3080"/>
                  <a:gd name="T39" fmla="*/ 474 h 3080"/>
                  <a:gd name="T40" fmla="*/ 576 w 3080"/>
                  <a:gd name="T41" fmla="*/ 337 h 3080"/>
                  <a:gd name="T42" fmla="*/ 464 w 3080"/>
                  <a:gd name="T43" fmla="*/ 871 h 3080"/>
                  <a:gd name="T44" fmla="*/ 375 w 3080"/>
                  <a:gd name="T45" fmla="*/ 1036 h 3080"/>
                  <a:gd name="T46" fmla="*/ 293 w 3080"/>
                  <a:gd name="T47" fmla="*/ 1273 h 3080"/>
                  <a:gd name="T48" fmla="*/ 0 w 3080"/>
                  <a:gd name="T49" fmla="*/ 1378 h 3080"/>
                  <a:gd name="T50" fmla="*/ 295 w 3080"/>
                  <a:gd name="T51" fmla="*/ 1828 h 3080"/>
                  <a:gd name="T52" fmla="*/ 353 w 3080"/>
                  <a:gd name="T53" fmla="*/ 2012 h 3080"/>
                  <a:gd name="T54" fmla="*/ 461 w 3080"/>
                  <a:gd name="T55" fmla="*/ 2230 h 3080"/>
                  <a:gd name="T56" fmla="*/ 322 w 3080"/>
                  <a:gd name="T57" fmla="*/ 2517 h 3080"/>
                  <a:gd name="T58" fmla="*/ 857 w 3080"/>
                  <a:gd name="T59" fmla="*/ 2630 h 3080"/>
                  <a:gd name="T60" fmla="*/ 1021 w 3080"/>
                  <a:gd name="T61" fmla="*/ 2713 h 3080"/>
                  <a:gd name="T62" fmla="*/ 1258 w 3080"/>
                  <a:gd name="T63" fmla="*/ 2787 h 3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0" h="3080">
                    <a:moveTo>
                      <a:pt x="1321" y="2799"/>
                    </a:moveTo>
                    <a:lnTo>
                      <a:pt x="1364" y="3080"/>
                    </a:lnTo>
                    <a:lnTo>
                      <a:pt x="1786" y="3066"/>
                    </a:lnTo>
                    <a:lnTo>
                      <a:pt x="1814" y="2770"/>
                    </a:lnTo>
                    <a:lnTo>
                      <a:pt x="1876" y="2754"/>
                    </a:lnTo>
                    <a:lnTo>
                      <a:pt x="1998" y="2712"/>
                    </a:lnTo>
                    <a:lnTo>
                      <a:pt x="2110" y="2663"/>
                    </a:lnTo>
                    <a:lnTo>
                      <a:pt x="2215" y="2605"/>
                    </a:lnTo>
                    <a:lnTo>
                      <a:pt x="2263" y="2574"/>
                    </a:lnTo>
                    <a:lnTo>
                      <a:pt x="2503" y="2743"/>
                    </a:lnTo>
                    <a:lnTo>
                      <a:pt x="2798" y="2433"/>
                    </a:lnTo>
                    <a:lnTo>
                      <a:pt x="2616" y="2222"/>
                    </a:lnTo>
                    <a:lnTo>
                      <a:pt x="2646" y="2169"/>
                    </a:lnTo>
                    <a:lnTo>
                      <a:pt x="2703" y="2058"/>
                    </a:lnTo>
                    <a:lnTo>
                      <a:pt x="2751" y="1942"/>
                    </a:lnTo>
                    <a:lnTo>
                      <a:pt x="2787" y="1821"/>
                    </a:lnTo>
                    <a:lnTo>
                      <a:pt x="2798" y="1757"/>
                    </a:lnTo>
                    <a:lnTo>
                      <a:pt x="3080" y="1715"/>
                    </a:lnTo>
                    <a:lnTo>
                      <a:pt x="3065" y="1293"/>
                    </a:lnTo>
                    <a:lnTo>
                      <a:pt x="2784" y="1266"/>
                    </a:lnTo>
                    <a:lnTo>
                      <a:pt x="2768" y="1202"/>
                    </a:lnTo>
                    <a:lnTo>
                      <a:pt x="2725" y="1081"/>
                    </a:lnTo>
                    <a:lnTo>
                      <a:pt x="2676" y="965"/>
                    </a:lnTo>
                    <a:lnTo>
                      <a:pt x="2619" y="854"/>
                    </a:lnTo>
                    <a:lnTo>
                      <a:pt x="2587" y="801"/>
                    </a:lnTo>
                    <a:lnTo>
                      <a:pt x="2756" y="562"/>
                    </a:lnTo>
                    <a:lnTo>
                      <a:pt x="2447" y="280"/>
                    </a:lnTo>
                    <a:lnTo>
                      <a:pt x="2221" y="464"/>
                    </a:lnTo>
                    <a:lnTo>
                      <a:pt x="2168" y="432"/>
                    </a:lnTo>
                    <a:lnTo>
                      <a:pt x="2058" y="375"/>
                    </a:lnTo>
                    <a:lnTo>
                      <a:pt x="1942" y="328"/>
                    </a:lnTo>
                    <a:lnTo>
                      <a:pt x="1820" y="293"/>
                    </a:lnTo>
                    <a:lnTo>
                      <a:pt x="1757" y="280"/>
                    </a:lnTo>
                    <a:lnTo>
                      <a:pt x="1715" y="0"/>
                    </a:lnTo>
                    <a:lnTo>
                      <a:pt x="1293" y="13"/>
                    </a:lnTo>
                    <a:lnTo>
                      <a:pt x="1265" y="309"/>
                    </a:lnTo>
                    <a:lnTo>
                      <a:pt x="1202" y="326"/>
                    </a:lnTo>
                    <a:lnTo>
                      <a:pt x="1082" y="367"/>
                    </a:lnTo>
                    <a:lnTo>
                      <a:pt x="968" y="417"/>
                    </a:lnTo>
                    <a:lnTo>
                      <a:pt x="864" y="474"/>
                    </a:lnTo>
                    <a:lnTo>
                      <a:pt x="815" y="506"/>
                    </a:lnTo>
                    <a:lnTo>
                      <a:pt x="576" y="337"/>
                    </a:lnTo>
                    <a:lnTo>
                      <a:pt x="280" y="646"/>
                    </a:lnTo>
                    <a:lnTo>
                      <a:pt x="464" y="871"/>
                    </a:lnTo>
                    <a:lnTo>
                      <a:pt x="432" y="925"/>
                    </a:lnTo>
                    <a:lnTo>
                      <a:pt x="375" y="1036"/>
                    </a:lnTo>
                    <a:lnTo>
                      <a:pt x="328" y="1152"/>
                    </a:lnTo>
                    <a:lnTo>
                      <a:pt x="293" y="1273"/>
                    </a:lnTo>
                    <a:lnTo>
                      <a:pt x="280" y="1335"/>
                    </a:lnTo>
                    <a:lnTo>
                      <a:pt x="0" y="1378"/>
                    </a:lnTo>
                    <a:lnTo>
                      <a:pt x="13" y="1800"/>
                    </a:lnTo>
                    <a:lnTo>
                      <a:pt x="295" y="1828"/>
                    </a:lnTo>
                    <a:lnTo>
                      <a:pt x="311" y="1891"/>
                    </a:lnTo>
                    <a:lnTo>
                      <a:pt x="353" y="2012"/>
                    </a:lnTo>
                    <a:lnTo>
                      <a:pt x="403" y="2125"/>
                    </a:lnTo>
                    <a:lnTo>
                      <a:pt x="461" y="2230"/>
                    </a:lnTo>
                    <a:lnTo>
                      <a:pt x="491" y="2279"/>
                    </a:lnTo>
                    <a:lnTo>
                      <a:pt x="322" y="2517"/>
                    </a:lnTo>
                    <a:lnTo>
                      <a:pt x="633" y="2812"/>
                    </a:lnTo>
                    <a:lnTo>
                      <a:pt x="857" y="2630"/>
                    </a:lnTo>
                    <a:lnTo>
                      <a:pt x="910" y="2660"/>
                    </a:lnTo>
                    <a:lnTo>
                      <a:pt x="1021" y="2713"/>
                    </a:lnTo>
                    <a:lnTo>
                      <a:pt x="1137" y="2755"/>
                    </a:lnTo>
                    <a:lnTo>
                      <a:pt x="1258" y="2787"/>
                    </a:lnTo>
                    <a:lnTo>
                      <a:pt x="1321" y="27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4">
                <a:extLst>
                  <a:ext uri="{FF2B5EF4-FFF2-40B4-BE49-F238E27FC236}">
                    <a16:creationId xmlns:a16="http://schemas.microsoft.com/office/drawing/2014/main" id="{BFEA66C3-5E99-410C-922D-700EB0AC5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8" y="3097"/>
                <a:ext cx="206" cy="206"/>
              </a:xfrm>
              <a:custGeom>
                <a:avLst/>
                <a:gdLst>
                  <a:gd name="T0" fmla="*/ 1192 w 1237"/>
                  <a:gd name="T1" fmla="*/ 385 h 1237"/>
                  <a:gd name="T2" fmla="*/ 1134 w 1237"/>
                  <a:gd name="T3" fmla="*/ 275 h 1237"/>
                  <a:gd name="T4" fmla="*/ 1057 w 1237"/>
                  <a:gd name="T5" fmla="*/ 181 h 1237"/>
                  <a:gd name="T6" fmla="*/ 965 w 1237"/>
                  <a:gd name="T7" fmla="*/ 105 h 1237"/>
                  <a:gd name="T8" fmla="*/ 860 w 1237"/>
                  <a:gd name="T9" fmla="*/ 49 h 1237"/>
                  <a:gd name="T10" fmla="*/ 747 w 1237"/>
                  <a:gd name="T11" fmla="*/ 13 h 1237"/>
                  <a:gd name="T12" fmla="*/ 628 w 1237"/>
                  <a:gd name="T13" fmla="*/ 0 h 1237"/>
                  <a:gd name="T14" fmla="*/ 506 w 1237"/>
                  <a:gd name="T15" fmla="*/ 10 h 1237"/>
                  <a:gd name="T16" fmla="*/ 414 w 1237"/>
                  <a:gd name="T17" fmla="*/ 35 h 1237"/>
                  <a:gd name="T18" fmla="*/ 328 w 1237"/>
                  <a:gd name="T19" fmla="*/ 72 h 1237"/>
                  <a:gd name="T20" fmla="*/ 225 w 1237"/>
                  <a:gd name="T21" fmla="*/ 140 h 1237"/>
                  <a:gd name="T22" fmla="*/ 141 w 1237"/>
                  <a:gd name="T23" fmla="*/ 224 h 1237"/>
                  <a:gd name="T24" fmla="*/ 74 w 1237"/>
                  <a:gd name="T25" fmla="*/ 324 h 1237"/>
                  <a:gd name="T26" fmla="*/ 28 w 1237"/>
                  <a:gd name="T27" fmla="*/ 432 h 1237"/>
                  <a:gd name="T28" fmla="*/ 4 w 1237"/>
                  <a:gd name="T29" fmla="*/ 549 h 1237"/>
                  <a:gd name="T30" fmla="*/ 2 w 1237"/>
                  <a:gd name="T31" fmla="*/ 670 h 1237"/>
                  <a:gd name="T32" fmla="*/ 25 w 1237"/>
                  <a:gd name="T33" fmla="*/ 792 h 1237"/>
                  <a:gd name="T34" fmla="*/ 46 w 1237"/>
                  <a:gd name="T35" fmla="*/ 852 h 1237"/>
                  <a:gd name="T36" fmla="*/ 104 w 1237"/>
                  <a:gd name="T37" fmla="*/ 963 h 1237"/>
                  <a:gd name="T38" fmla="*/ 180 w 1237"/>
                  <a:gd name="T39" fmla="*/ 1056 h 1237"/>
                  <a:gd name="T40" fmla="*/ 272 w 1237"/>
                  <a:gd name="T41" fmla="*/ 1132 h 1237"/>
                  <a:gd name="T42" fmla="*/ 376 w 1237"/>
                  <a:gd name="T43" fmla="*/ 1189 h 1237"/>
                  <a:gd name="T44" fmla="*/ 490 w 1237"/>
                  <a:gd name="T45" fmla="*/ 1225 h 1237"/>
                  <a:gd name="T46" fmla="*/ 609 w 1237"/>
                  <a:gd name="T47" fmla="*/ 1237 h 1237"/>
                  <a:gd name="T48" fmla="*/ 731 w 1237"/>
                  <a:gd name="T49" fmla="*/ 1227 h 1237"/>
                  <a:gd name="T50" fmla="*/ 822 w 1237"/>
                  <a:gd name="T51" fmla="*/ 1202 h 1237"/>
                  <a:gd name="T52" fmla="*/ 909 w 1237"/>
                  <a:gd name="T53" fmla="*/ 1164 h 1237"/>
                  <a:gd name="T54" fmla="*/ 1011 w 1237"/>
                  <a:gd name="T55" fmla="*/ 1097 h 1237"/>
                  <a:gd name="T56" fmla="*/ 1097 w 1237"/>
                  <a:gd name="T57" fmla="*/ 1013 h 1237"/>
                  <a:gd name="T58" fmla="*/ 1162 w 1237"/>
                  <a:gd name="T59" fmla="*/ 914 h 1237"/>
                  <a:gd name="T60" fmla="*/ 1208 w 1237"/>
                  <a:gd name="T61" fmla="*/ 805 h 1237"/>
                  <a:gd name="T62" fmla="*/ 1234 w 1237"/>
                  <a:gd name="T63" fmla="*/ 689 h 1237"/>
                  <a:gd name="T64" fmla="*/ 1235 w 1237"/>
                  <a:gd name="T65" fmla="*/ 567 h 1237"/>
                  <a:gd name="T66" fmla="*/ 1212 w 1237"/>
                  <a:gd name="T67" fmla="*/ 445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7" h="1237">
                    <a:moveTo>
                      <a:pt x="1202" y="414"/>
                    </a:moveTo>
                    <a:lnTo>
                      <a:pt x="1192" y="385"/>
                    </a:lnTo>
                    <a:lnTo>
                      <a:pt x="1164" y="328"/>
                    </a:lnTo>
                    <a:lnTo>
                      <a:pt x="1134" y="275"/>
                    </a:lnTo>
                    <a:lnTo>
                      <a:pt x="1097" y="225"/>
                    </a:lnTo>
                    <a:lnTo>
                      <a:pt x="1057" y="181"/>
                    </a:lnTo>
                    <a:lnTo>
                      <a:pt x="1012" y="141"/>
                    </a:lnTo>
                    <a:lnTo>
                      <a:pt x="965" y="105"/>
                    </a:lnTo>
                    <a:lnTo>
                      <a:pt x="914" y="75"/>
                    </a:lnTo>
                    <a:lnTo>
                      <a:pt x="860" y="49"/>
                    </a:lnTo>
                    <a:lnTo>
                      <a:pt x="804" y="28"/>
                    </a:lnTo>
                    <a:lnTo>
                      <a:pt x="747" y="13"/>
                    </a:lnTo>
                    <a:lnTo>
                      <a:pt x="688" y="4"/>
                    </a:lnTo>
                    <a:lnTo>
                      <a:pt x="628" y="0"/>
                    </a:lnTo>
                    <a:lnTo>
                      <a:pt x="567" y="2"/>
                    </a:lnTo>
                    <a:lnTo>
                      <a:pt x="506" y="10"/>
                    </a:lnTo>
                    <a:lnTo>
                      <a:pt x="445" y="25"/>
                    </a:lnTo>
                    <a:lnTo>
                      <a:pt x="414" y="35"/>
                    </a:lnTo>
                    <a:lnTo>
                      <a:pt x="385" y="46"/>
                    </a:lnTo>
                    <a:lnTo>
                      <a:pt x="328" y="72"/>
                    </a:lnTo>
                    <a:lnTo>
                      <a:pt x="275" y="104"/>
                    </a:lnTo>
                    <a:lnTo>
                      <a:pt x="225" y="140"/>
                    </a:lnTo>
                    <a:lnTo>
                      <a:pt x="181" y="180"/>
                    </a:lnTo>
                    <a:lnTo>
                      <a:pt x="141" y="224"/>
                    </a:lnTo>
                    <a:lnTo>
                      <a:pt x="105" y="272"/>
                    </a:lnTo>
                    <a:lnTo>
                      <a:pt x="74" y="324"/>
                    </a:lnTo>
                    <a:lnTo>
                      <a:pt x="49" y="376"/>
                    </a:lnTo>
                    <a:lnTo>
                      <a:pt x="28" y="432"/>
                    </a:lnTo>
                    <a:lnTo>
                      <a:pt x="13" y="490"/>
                    </a:lnTo>
                    <a:lnTo>
                      <a:pt x="4" y="549"/>
                    </a:lnTo>
                    <a:lnTo>
                      <a:pt x="0" y="610"/>
                    </a:lnTo>
                    <a:lnTo>
                      <a:pt x="2" y="670"/>
                    </a:lnTo>
                    <a:lnTo>
                      <a:pt x="10" y="731"/>
                    </a:lnTo>
                    <a:lnTo>
                      <a:pt x="25" y="792"/>
                    </a:lnTo>
                    <a:lnTo>
                      <a:pt x="34" y="823"/>
                    </a:lnTo>
                    <a:lnTo>
                      <a:pt x="46" y="852"/>
                    </a:lnTo>
                    <a:lnTo>
                      <a:pt x="72" y="909"/>
                    </a:lnTo>
                    <a:lnTo>
                      <a:pt x="104" y="963"/>
                    </a:lnTo>
                    <a:lnTo>
                      <a:pt x="140" y="1011"/>
                    </a:lnTo>
                    <a:lnTo>
                      <a:pt x="180" y="1056"/>
                    </a:lnTo>
                    <a:lnTo>
                      <a:pt x="224" y="1097"/>
                    </a:lnTo>
                    <a:lnTo>
                      <a:pt x="272" y="1132"/>
                    </a:lnTo>
                    <a:lnTo>
                      <a:pt x="323" y="1162"/>
                    </a:lnTo>
                    <a:lnTo>
                      <a:pt x="376" y="1189"/>
                    </a:lnTo>
                    <a:lnTo>
                      <a:pt x="432" y="1209"/>
                    </a:lnTo>
                    <a:lnTo>
                      <a:pt x="490" y="1225"/>
                    </a:lnTo>
                    <a:lnTo>
                      <a:pt x="549" y="1234"/>
                    </a:lnTo>
                    <a:lnTo>
                      <a:pt x="609" y="1237"/>
                    </a:lnTo>
                    <a:lnTo>
                      <a:pt x="669" y="1235"/>
                    </a:lnTo>
                    <a:lnTo>
                      <a:pt x="731" y="1227"/>
                    </a:lnTo>
                    <a:lnTo>
                      <a:pt x="792" y="1212"/>
                    </a:lnTo>
                    <a:lnTo>
                      <a:pt x="822" y="1202"/>
                    </a:lnTo>
                    <a:lnTo>
                      <a:pt x="852" y="1192"/>
                    </a:lnTo>
                    <a:lnTo>
                      <a:pt x="909" y="1164"/>
                    </a:lnTo>
                    <a:lnTo>
                      <a:pt x="963" y="1134"/>
                    </a:lnTo>
                    <a:lnTo>
                      <a:pt x="1011" y="1097"/>
                    </a:lnTo>
                    <a:lnTo>
                      <a:pt x="1055" y="1057"/>
                    </a:lnTo>
                    <a:lnTo>
                      <a:pt x="1097" y="1013"/>
                    </a:lnTo>
                    <a:lnTo>
                      <a:pt x="1131" y="965"/>
                    </a:lnTo>
                    <a:lnTo>
                      <a:pt x="1162" y="914"/>
                    </a:lnTo>
                    <a:lnTo>
                      <a:pt x="1188" y="861"/>
                    </a:lnTo>
                    <a:lnTo>
                      <a:pt x="1208" y="805"/>
                    </a:lnTo>
                    <a:lnTo>
                      <a:pt x="1224" y="748"/>
                    </a:lnTo>
                    <a:lnTo>
                      <a:pt x="1234" y="689"/>
                    </a:lnTo>
                    <a:lnTo>
                      <a:pt x="1237" y="629"/>
                    </a:lnTo>
                    <a:lnTo>
                      <a:pt x="1235" y="567"/>
                    </a:lnTo>
                    <a:lnTo>
                      <a:pt x="1226" y="506"/>
                    </a:lnTo>
                    <a:lnTo>
                      <a:pt x="1212" y="445"/>
                    </a:lnTo>
                    <a:lnTo>
                      <a:pt x="1202" y="414"/>
                    </a:lnTo>
                    <a:close/>
                  </a:path>
                </a:pathLst>
              </a:custGeom>
              <a:solidFill>
                <a:srgbClr val="FE83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55">
                <a:extLst>
                  <a:ext uri="{FF2B5EF4-FFF2-40B4-BE49-F238E27FC236}">
                    <a16:creationId xmlns:a16="http://schemas.microsoft.com/office/drawing/2014/main" id="{9954061F-D4AC-4545-82B5-1602EA7AE0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3" y="3074"/>
                <a:ext cx="253" cy="253"/>
              </a:xfrm>
              <a:custGeom>
                <a:avLst/>
                <a:gdLst>
                  <a:gd name="T0" fmla="*/ 719 w 1523"/>
                  <a:gd name="T1" fmla="*/ 284 h 1519"/>
                  <a:gd name="T2" fmla="*/ 606 w 1523"/>
                  <a:gd name="T3" fmla="*/ 310 h 1519"/>
                  <a:gd name="T4" fmla="*/ 539 w 1523"/>
                  <a:gd name="T5" fmla="*/ 338 h 1519"/>
                  <a:gd name="T6" fmla="*/ 408 w 1523"/>
                  <a:gd name="T7" fmla="*/ 439 h 1519"/>
                  <a:gd name="T8" fmla="*/ 314 w 1523"/>
                  <a:gd name="T9" fmla="*/ 596 h 1519"/>
                  <a:gd name="T10" fmla="*/ 285 w 1523"/>
                  <a:gd name="T11" fmla="*/ 777 h 1519"/>
                  <a:gd name="T12" fmla="*/ 311 w 1523"/>
                  <a:gd name="T13" fmla="*/ 914 h 1519"/>
                  <a:gd name="T14" fmla="*/ 362 w 1523"/>
                  <a:gd name="T15" fmla="*/ 1018 h 1519"/>
                  <a:gd name="T16" fmla="*/ 460 w 1523"/>
                  <a:gd name="T17" fmla="*/ 1129 h 1519"/>
                  <a:gd name="T18" fmla="*/ 584 w 1523"/>
                  <a:gd name="T19" fmla="*/ 1204 h 1519"/>
                  <a:gd name="T20" fmla="*/ 724 w 1523"/>
                  <a:gd name="T21" fmla="*/ 1237 h 1519"/>
                  <a:gd name="T22" fmla="*/ 804 w 1523"/>
                  <a:gd name="T23" fmla="*/ 1236 h 1519"/>
                  <a:gd name="T24" fmla="*/ 916 w 1523"/>
                  <a:gd name="T25" fmla="*/ 1210 h 1519"/>
                  <a:gd name="T26" fmla="*/ 984 w 1523"/>
                  <a:gd name="T27" fmla="*/ 1181 h 1519"/>
                  <a:gd name="T28" fmla="*/ 1115 w 1523"/>
                  <a:gd name="T29" fmla="*/ 1081 h 1519"/>
                  <a:gd name="T30" fmla="*/ 1209 w 1523"/>
                  <a:gd name="T31" fmla="*/ 923 h 1519"/>
                  <a:gd name="T32" fmla="*/ 1238 w 1523"/>
                  <a:gd name="T33" fmla="*/ 742 h 1519"/>
                  <a:gd name="T34" fmla="*/ 1212 w 1523"/>
                  <a:gd name="T35" fmla="*/ 605 h 1519"/>
                  <a:gd name="T36" fmla="*/ 1162 w 1523"/>
                  <a:gd name="T37" fmla="*/ 502 h 1519"/>
                  <a:gd name="T38" fmla="*/ 1067 w 1523"/>
                  <a:gd name="T39" fmla="*/ 391 h 1519"/>
                  <a:gd name="T40" fmla="*/ 945 w 1523"/>
                  <a:gd name="T41" fmla="*/ 316 h 1519"/>
                  <a:gd name="T42" fmla="*/ 800 w 1523"/>
                  <a:gd name="T43" fmla="*/ 282 h 1519"/>
                  <a:gd name="T44" fmla="*/ 761 w 1523"/>
                  <a:gd name="T45" fmla="*/ 1519 h 1519"/>
                  <a:gd name="T46" fmla="*/ 701 w 1523"/>
                  <a:gd name="T47" fmla="*/ 1518 h 1519"/>
                  <a:gd name="T48" fmla="*/ 474 w 1523"/>
                  <a:gd name="T49" fmla="*/ 1465 h 1519"/>
                  <a:gd name="T50" fmla="*/ 277 w 1523"/>
                  <a:gd name="T51" fmla="*/ 1348 h 1519"/>
                  <a:gd name="T52" fmla="*/ 124 w 1523"/>
                  <a:gd name="T53" fmla="*/ 1175 h 1519"/>
                  <a:gd name="T54" fmla="*/ 44 w 1523"/>
                  <a:gd name="T55" fmla="*/ 1013 h 1519"/>
                  <a:gd name="T56" fmla="*/ 13 w 1523"/>
                  <a:gd name="T57" fmla="*/ 902 h 1519"/>
                  <a:gd name="T58" fmla="*/ 0 w 1523"/>
                  <a:gd name="T59" fmla="*/ 752 h 1519"/>
                  <a:gd name="T60" fmla="*/ 17 w 1523"/>
                  <a:gd name="T61" fmla="*/ 605 h 1519"/>
                  <a:gd name="T62" fmla="*/ 60 w 1523"/>
                  <a:gd name="T63" fmla="*/ 466 h 1519"/>
                  <a:gd name="T64" fmla="*/ 130 w 1523"/>
                  <a:gd name="T65" fmla="*/ 337 h 1519"/>
                  <a:gd name="T66" fmla="*/ 222 w 1523"/>
                  <a:gd name="T67" fmla="*/ 223 h 1519"/>
                  <a:gd name="T68" fmla="*/ 337 w 1523"/>
                  <a:gd name="T69" fmla="*/ 128 h 1519"/>
                  <a:gd name="T70" fmla="*/ 471 w 1523"/>
                  <a:gd name="T71" fmla="*/ 56 h 1519"/>
                  <a:gd name="T72" fmla="*/ 540 w 1523"/>
                  <a:gd name="T73" fmla="*/ 32 h 1519"/>
                  <a:gd name="T74" fmla="*/ 666 w 1523"/>
                  <a:gd name="T75" fmla="*/ 6 h 1519"/>
                  <a:gd name="T76" fmla="*/ 761 w 1523"/>
                  <a:gd name="T77" fmla="*/ 0 h 1519"/>
                  <a:gd name="T78" fmla="*/ 939 w 1523"/>
                  <a:gd name="T79" fmla="*/ 20 h 1519"/>
                  <a:gd name="T80" fmla="*/ 1152 w 1523"/>
                  <a:gd name="T81" fmla="*/ 105 h 1519"/>
                  <a:gd name="T82" fmla="*/ 1328 w 1523"/>
                  <a:gd name="T83" fmla="*/ 252 h 1519"/>
                  <a:gd name="T84" fmla="*/ 1457 w 1523"/>
                  <a:gd name="T85" fmla="*/ 449 h 1519"/>
                  <a:gd name="T86" fmla="*/ 1491 w 1523"/>
                  <a:gd name="T87" fmla="*/ 543 h 1519"/>
                  <a:gd name="T88" fmla="*/ 1520 w 1523"/>
                  <a:gd name="T89" fmla="*/ 693 h 1519"/>
                  <a:gd name="T90" fmla="*/ 1518 w 1523"/>
                  <a:gd name="T91" fmla="*/ 842 h 1519"/>
                  <a:gd name="T92" fmla="*/ 1487 w 1523"/>
                  <a:gd name="T93" fmla="*/ 985 h 1519"/>
                  <a:gd name="T94" fmla="*/ 1431 w 1523"/>
                  <a:gd name="T95" fmla="*/ 1119 h 1519"/>
                  <a:gd name="T96" fmla="*/ 1349 w 1523"/>
                  <a:gd name="T97" fmla="*/ 1241 h 1519"/>
                  <a:gd name="T98" fmla="*/ 1246 w 1523"/>
                  <a:gd name="T99" fmla="*/ 1346 h 1519"/>
                  <a:gd name="T100" fmla="*/ 1120 w 1523"/>
                  <a:gd name="T101" fmla="*/ 1430 h 1519"/>
                  <a:gd name="T102" fmla="*/ 1015 w 1523"/>
                  <a:gd name="T103" fmla="*/ 1477 h 1519"/>
                  <a:gd name="T104" fmla="*/ 920 w 1523"/>
                  <a:gd name="T105" fmla="*/ 1503 h 1519"/>
                  <a:gd name="T106" fmla="*/ 793 w 1523"/>
                  <a:gd name="T107" fmla="*/ 1519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3" h="1519">
                    <a:moveTo>
                      <a:pt x="761" y="281"/>
                    </a:moveTo>
                    <a:lnTo>
                      <a:pt x="719" y="284"/>
                    </a:lnTo>
                    <a:lnTo>
                      <a:pt x="640" y="299"/>
                    </a:lnTo>
                    <a:lnTo>
                      <a:pt x="606" y="310"/>
                    </a:lnTo>
                    <a:lnTo>
                      <a:pt x="583" y="318"/>
                    </a:lnTo>
                    <a:lnTo>
                      <a:pt x="539" y="338"/>
                    </a:lnTo>
                    <a:lnTo>
                      <a:pt x="478" y="375"/>
                    </a:lnTo>
                    <a:lnTo>
                      <a:pt x="408" y="439"/>
                    </a:lnTo>
                    <a:lnTo>
                      <a:pt x="353" y="514"/>
                    </a:lnTo>
                    <a:lnTo>
                      <a:pt x="314" y="596"/>
                    </a:lnTo>
                    <a:lnTo>
                      <a:pt x="291" y="685"/>
                    </a:lnTo>
                    <a:lnTo>
                      <a:pt x="285" y="777"/>
                    </a:lnTo>
                    <a:lnTo>
                      <a:pt x="297" y="869"/>
                    </a:lnTo>
                    <a:lnTo>
                      <a:pt x="311" y="914"/>
                    </a:lnTo>
                    <a:lnTo>
                      <a:pt x="326" y="950"/>
                    </a:lnTo>
                    <a:lnTo>
                      <a:pt x="362" y="1018"/>
                    </a:lnTo>
                    <a:lnTo>
                      <a:pt x="407" y="1077"/>
                    </a:lnTo>
                    <a:lnTo>
                      <a:pt x="460" y="1129"/>
                    </a:lnTo>
                    <a:lnTo>
                      <a:pt x="519" y="1171"/>
                    </a:lnTo>
                    <a:lnTo>
                      <a:pt x="584" y="1204"/>
                    </a:lnTo>
                    <a:lnTo>
                      <a:pt x="653" y="1226"/>
                    </a:lnTo>
                    <a:lnTo>
                      <a:pt x="724" y="1237"/>
                    </a:lnTo>
                    <a:lnTo>
                      <a:pt x="761" y="1238"/>
                    </a:lnTo>
                    <a:lnTo>
                      <a:pt x="804" y="1236"/>
                    </a:lnTo>
                    <a:lnTo>
                      <a:pt x="883" y="1220"/>
                    </a:lnTo>
                    <a:lnTo>
                      <a:pt x="916" y="1210"/>
                    </a:lnTo>
                    <a:lnTo>
                      <a:pt x="940" y="1201"/>
                    </a:lnTo>
                    <a:lnTo>
                      <a:pt x="984" y="1181"/>
                    </a:lnTo>
                    <a:lnTo>
                      <a:pt x="1045" y="1143"/>
                    </a:lnTo>
                    <a:lnTo>
                      <a:pt x="1115" y="1081"/>
                    </a:lnTo>
                    <a:lnTo>
                      <a:pt x="1170" y="1006"/>
                    </a:lnTo>
                    <a:lnTo>
                      <a:pt x="1209" y="923"/>
                    </a:lnTo>
                    <a:lnTo>
                      <a:pt x="1232" y="834"/>
                    </a:lnTo>
                    <a:lnTo>
                      <a:pt x="1238" y="742"/>
                    </a:lnTo>
                    <a:lnTo>
                      <a:pt x="1226" y="650"/>
                    </a:lnTo>
                    <a:lnTo>
                      <a:pt x="1212" y="605"/>
                    </a:lnTo>
                    <a:lnTo>
                      <a:pt x="1197" y="568"/>
                    </a:lnTo>
                    <a:lnTo>
                      <a:pt x="1162" y="502"/>
                    </a:lnTo>
                    <a:lnTo>
                      <a:pt x="1119" y="443"/>
                    </a:lnTo>
                    <a:lnTo>
                      <a:pt x="1067" y="391"/>
                    </a:lnTo>
                    <a:lnTo>
                      <a:pt x="1009" y="349"/>
                    </a:lnTo>
                    <a:lnTo>
                      <a:pt x="945" y="316"/>
                    </a:lnTo>
                    <a:lnTo>
                      <a:pt x="875" y="294"/>
                    </a:lnTo>
                    <a:lnTo>
                      <a:pt x="800" y="282"/>
                    </a:lnTo>
                    <a:lnTo>
                      <a:pt x="761" y="281"/>
                    </a:lnTo>
                    <a:close/>
                    <a:moveTo>
                      <a:pt x="761" y="1519"/>
                    </a:moveTo>
                    <a:lnTo>
                      <a:pt x="761" y="1519"/>
                    </a:lnTo>
                    <a:lnTo>
                      <a:pt x="701" y="1518"/>
                    </a:lnTo>
                    <a:lnTo>
                      <a:pt x="584" y="1500"/>
                    </a:lnTo>
                    <a:lnTo>
                      <a:pt x="474" y="1465"/>
                    </a:lnTo>
                    <a:lnTo>
                      <a:pt x="371" y="1413"/>
                    </a:lnTo>
                    <a:lnTo>
                      <a:pt x="277" y="1348"/>
                    </a:lnTo>
                    <a:lnTo>
                      <a:pt x="195" y="1268"/>
                    </a:lnTo>
                    <a:lnTo>
                      <a:pt x="124" y="1175"/>
                    </a:lnTo>
                    <a:lnTo>
                      <a:pt x="66" y="1071"/>
                    </a:lnTo>
                    <a:lnTo>
                      <a:pt x="44" y="1013"/>
                    </a:lnTo>
                    <a:lnTo>
                      <a:pt x="31" y="976"/>
                    </a:lnTo>
                    <a:lnTo>
                      <a:pt x="13" y="902"/>
                    </a:lnTo>
                    <a:lnTo>
                      <a:pt x="3" y="827"/>
                    </a:lnTo>
                    <a:lnTo>
                      <a:pt x="0" y="752"/>
                    </a:lnTo>
                    <a:lnTo>
                      <a:pt x="5" y="678"/>
                    </a:lnTo>
                    <a:lnTo>
                      <a:pt x="17" y="605"/>
                    </a:lnTo>
                    <a:lnTo>
                      <a:pt x="36" y="535"/>
                    </a:lnTo>
                    <a:lnTo>
                      <a:pt x="60" y="466"/>
                    </a:lnTo>
                    <a:lnTo>
                      <a:pt x="92" y="400"/>
                    </a:lnTo>
                    <a:lnTo>
                      <a:pt x="130" y="337"/>
                    </a:lnTo>
                    <a:lnTo>
                      <a:pt x="174" y="278"/>
                    </a:lnTo>
                    <a:lnTo>
                      <a:pt x="222" y="223"/>
                    </a:lnTo>
                    <a:lnTo>
                      <a:pt x="277" y="173"/>
                    </a:lnTo>
                    <a:lnTo>
                      <a:pt x="337" y="128"/>
                    </a:lnTo>
                    <a:lnTo>
                      <a:pt x="403" y="89"/>
                    </a:lnTo>
                    <a:lnTo>
                      <a:pt x="471" y="56"/>
                    </a:lnTo>
                    <a:lnTo>
                      <a:pt x="508" y="42"/>
                    </a:lnTo>
                    <a:lnTo>
                      <a:pt x="540" y="32"/>
                    </a:lnTo>
                    <a:lnTo>
                      <a:pt x="603" y="17"/>
                    </a:lnTo>
                    <a:lnTo>
                      <a:pt x="666" y="6"/>
                    </a:lnTo>
                    <a:lnTo>
                      <a:pt x="730" y="1"/>
                    </a:lnTo>
                    <a:lnTo>
                      <a:pt x="761" y="0"/>
                    </a:lnTo>
                    <a:lnTo>
                      <a:pt x="821" y="2"/>
                    </a:lnTo>
                    <a:lnTo>
                      <a:pt x="939" y="20"/>
                    </a:lnTo>
                    <a:lnTo>
                      <a:pt x="1048" y="55"/>
                    </a:lnTo>
                    <a:lnTo>
                      <a:pt x="1152" y="105"/>
                    </a:lnTo>
                    <a:lnTo>
                      <a:pt x="1246" y="172"/>
                    </a:lnTo>
                    <a:lnTo>
                      <a:pt x="1328" y="252"/>
                    </a:lnTo>
                    <a:lnTo>
                      <a:pt x="1398" y="345"/>
                    </a:lnTo>
                    <a:lnTo>
                      <a:pt x="1457" y="449"/>
                    </a:lnTo>
                    <a:lnTo>
                      <a:pt x="1479" y="506"/>
                    </a:lnTo>
                    <a:lnTo>
                      <a:pt x="1491" y="543"/>
                    </a:lnTo>
                    <a:lnTo>
                      <a:pt x="1509" y="618"/>
                    </a:lnTo>
                    <a:lnTo>
                      <a:pt x="1520" y="693"/>
                    </a:lnTo>
                    <a:lnTo>
                      <a:pt x="1523" y="768"/>
                    </a:lnTo>
                    <a:lnTo>
                      <a:pt x="1518" y="842"/>
                    </a:lnTo>
                    <a:lnTo>
                      <a:pt x="1506" y="914"/>
                    </a:lnTo>
                    <a:lnTo>
                      <a:pt x="1487" y="985"/>
                    </a:lnTo>
                    <a:lnTo>
                      <a:pt x="1463" y="1054"/>
                    </a:lnTo>
                    <a:lnTo>
                      <a:pt x="1431" y="1119"/>
                    </a:lnTo>
                    <a:lnTo>
                      <a:pt x="1393" y="1182"/>
                    </a:lnTo>
                    <a:lnTo>
                      <a:pt x="1349" y="1241"/>
                    </a:lnTo>
                    <a:lnTo>
                      <a:pt x="1300" y="1296"/>
                    </a:lnTo>
                    <a:lnTo>
                      <a:pt x="1246" y="1346"/>
                    </a:lnTo>
                    <a:lnTo>
                      <a:pt x="1185" y="1391"/>
                    </a:lnTo>
                    <a:lnTo>
                      <a:pt x="1120" y="1430"/>
                    </a:lnTo>
                    <a:lnTo>
                      <a:pt x="1051" y="1463"/>
                    </a:lnTo>
                    <a:lnTo>
                      <a:pt x="1015" y="1477"/>
                    </a:lnTo>
                    <a:lnTo>
                      <a:pt x="983" y="1487"/>
                    </a:lnTo>
                    <a:lnTo>
                      <a:pt x="920" y="1503"/>
                    </a:lnTo>
                    <a:lnTo>
                      <a:pt x="856" y="1514"/>
                    </a:lnTo>
                    <a:lnTo>
                      <a:pt x="793" y="1519"/>
                    </a:lnTo>
                    <a:lnTo>
                      <a:pt x="761" y="151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6EB144-85E1-4AF1-A6EA-4524E21E9D06}"/>
              </a:ext>
            </a:extLst>
          </p:cNvPr>
          <p:cNvSpPr txBox="1"/>
          <p:nvPr/>
        </p:nvSpPr>
        <p:spPr>
          <a:xfrm>
            <a:off x="1170513" y="1516877"/>
            <a:ext cx="2043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주요 기능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0FCB880-25D5-4827-ACA0-4D5AF0A49828}"/>
              </a:ext>
            </a:extLst>
          </p:cNvPr>
          <p:cNvSpPr/>
          <p:nvPr/>
        </p:nvSpPr>
        <p:spPr>
          <a:xfrm>
            <a:off x="586034" y="2161147"/>
            <a:ext cx="10905217" cy="4256065"/>
          </a:xfrm>
          <a:prstGeom prst="rect">
            <a:avLst/>
          </a:prstGeom>
          <a:noFill/>
          <a:ln w="38100">
            <a:solidFill>
              <a:srgbClr val="879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F8AAD-AC67-4760-8645-2485D30EEC3D}"/>
              </a:ext>
            </a:extLst>
          </p:cNvPr>
          <p:cNvSpPr txBox="1"/>
          <p:nvPr/>
        </p:nvSpPr>
        <p:spPr>
          <a:xfrm>
            <a:off x="696050" y="2341701"/>
            <a:ext cx="596880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1480" marR="185420" indent="-228600" algn="just" fontAlgn="base">
              <a:lnSpc>
                <a:spcPct val="150000"/>
              </a:lnSpc>
              <a:buAutoNum type="arabicPeriod"/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메뉴 선택</a:t>
            </a:r>
            <a:r>
              <a:rPr lang="en-US" altLang="ko-KR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:</a:t>
            </a:r>
          </a:p>
          <a:p>
            <a:pPr marL="182880" marR="185420" algn="just" fontAlgn="base">
              <a:lnSpc>
                <a:spcPct val="15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손가락을 통해 선택한 메뉴의 번호를 나타낸다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</a:p>
          <a:p>
            <a:pPr marL="182880" marR="185420" algn="just" fontAlgn="base">
              <a:lnSpc>
                <a:spcPct val="150000"/>
              </a:lnSpc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82880" marR="185420" algn="just" fontAlgn="base">
              <a:lnSpc>
                <a:spcPct val="150000"/>
              </a:lnSpc>
            </a:pPr>
            <a:r>
              <a:rPr lang="en-US" altLang="ko-KR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2. </a:t>
            </a: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페이지 이동</a:t>
            </a:r>
            <a:r>
              <a:rPr lang="en-US" altLang="ko-KR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:</a:t>
            </a:r>
          </a:p>
          <a:p>
            <a:pPr marL="182880" marR="185420" algn="just" fontAlgn="base">
              <a:lnSpc>
                <a:spcPct val="15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좌우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위아래 모션을 통해 페이지 이동이 가능하다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</a:p>
          <a:p>
            <a:pPr marL="182880" marR="185420" algn="just" fontAlgn="base">
              <a:lnSpc>
                <a:spcPct val="15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단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한페이지 당 메뉴 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9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개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</a:p>
          <a:p>
            <a:pPr marL="182880" marR="185420" algn="just" fontAlgn="base">
              <a:lnSpc>
                <a:spcPct val="150000"/>
              </a:lnSpc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82880" marR="185420" algn="just" fontAlgn="base">
              <a:lnSpc>
                <a:spcPct val="15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  <a:r>
              <a:rPr lang="en-US" altLang="ko-KR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수량 선택</a:t>
            </a:r>
            <a:r>
              <a:rPr lang="en-US" altLang="ko-KR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:</a:t>
            </a:r>
          </a:p>
          <a:p>
            <a:pPr marL="182880" marR="185420" algn="just" fontAlgn="base">
              <a:lnSpc>
                <a:spcPct val="15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손가락으로 수량을 선택할 수 있다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B6984-3B91-4B6F-AF85-99A888B79B57}"/>
              </a:ext>
            </a:extLst>
          </p:cNvPr>
          <p:cNvSpPr txBox="1"/>
          <p:nvPr/>
        </p:nvSpPr>
        <p:spPr>
          <a:xfrm>
            <a:off x="6343832" y="2341701"/>
            <a:ext cx="5147419" cy="3455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185420" algn="just" fontAlgn="base">
              <a:lnSpc>
                <a:spcPct val="150000"/>
              </a:lnSpc>
            </a:pPr>
            <a:r>
              <a:rPr lang="en-US" altLang="ko-KR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4.</a:t>
            </a: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장바구니</a:t>
            </a:r>
            <a:r>
              <a:rPr lang="en-US" altLang="ko-KR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:</a:t>
            </a:r>
          </a:p>
          <a:p>
            <a:pPr marL="182880" marR="185420" algn="just" fontAlgn="base">
              <a:lnSpc>
                <a:spcPct val="15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키오스크 하단의 장바구니 화면을 통해 </a:t>
            </a: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82880" marR="185420" algn="just" fontAlgn="base">
              <a:lnSpc>
                <a:spcPct val="15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자신의 주문 내역을 확인할 수 있다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</a:p>
          <a:p>
            <a:pPr marL="182880" marR="185420" algn="just" fontAlgn="base">
              <a:lnSpc>
                <a:spcPct val="150000"/>
              </a:lnSpc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82880" marR="185420" algn="just" fontAlgn="base">
              <a:lnSpc>
                <a:spcPct val="150000"/>
              </a:lnSpc>
            </a:pPr>
            <a:r>
              <a:rPr lang="en-US" altLang="ko-KR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5.</a:t>
            </a: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결제</a:t>
            </a:r>
            <a:r>
              <a:rPr lang="en-US" altLang="ko-KR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:</a:t>
            </a:r>
          </a:p>
          <a:p>
            <a:pPr marL="182880" marR="185420" algn="just" fontAlgn="base">
              <a:lnSpc>
                <a:spcPct val="15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주문을 확정하기 위해 오케이 표시를 통해 결제가 가능하다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b="1" kern="0" dirty="0">
              <a:solidFill>
                <a:srgbClr val="000000"/>
              </a:solidFill>
              <a:latin typeface="한양신명조"/>
            </a:endParaRP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1EDE5F4-DFB6-4E51-9E63-A0BDBCE6DC19}"/>
              </a:ext>
            </a:extLst>
          </p:cNvPr>
          <p:cNvSpPr txBox="1"/>
          <p:nvPr/>
        </p:nvSpPr>
        <p:spPr>
          <a:xfrm>
            <a:off x="10083995" y="6488668"/>
            <a:ext cx="262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ko-KR" altLang="en-US" i="1" dirty="0">
                <a:solidFill>
                  <a:schemeClr val="bg1">
                    <a:lumMod val="50000"/>
                  </a:schemeClr>
                </a:solidFill>
              </a:rPr>
              <a:t>프로젝트 소개</a:t>
            </a:r>
          </a:p>
        </p:txBody>
      </p:sp>
      <p:pic>
        <p:nvPicPr>
          <p:cNvPr id="24" name="오디오 23">
            <a:hlinkClick r:id="" action="ppaction://media"/>
            <a:extLst>
              <a:ext uri="{FF2B5EF4-FFF2-40B4-BE49-F238E27FC236}">
                <a16:creationId xmlns:a16="http://schemas.microsoft.com/office/drawing/2014/main" id="{BA93ADB3-FB7C-40EC-886E-44C08C4302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54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85"/>
    </mc:Choice>
    <mc:Fallback>
      <p:transition spd="slow" advTm="49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04" x="50800" y="1708150"/>
          <p14:tracePt t="3908" x="93663" y="1716088"/>
          <p14:tracePt t="3912" x="144463" y="1725613"/>
          <p14:tracePt t="3916" x="187325" y="1733550"/>
          <p14:tracePt t="3923" x="230188" y="1741488"/>
          <p14:tracePt t="3924" x="280988" y="1751013"/>
          <p14:tracePt t="3928" x="322263" y="1751013"/>
          <p14:tracePt t="3932" x="365125" y="1758950"/>
          <p14:tracePt t="3940" x="458788" y="1758950"/>
          <p14:tracePt t="3944" x="501650" y="1776413"/>
          <p14:tracePt t="3948" x="527050" y="1776413"/>
          <p14:tracePt t="3956" x="577850" y="1776413"/>
          <p14:tracePt t="3960" x="603250" y="1784350"/>
          <p14:tracePt t="3964" x="620713" y="1793875"/>
          <p14:tracePt t="3966" x="628650" y="1801813"/>
          <p14:tracePt t="3972" x="636588" y="1801813"/>
          <p14:tracePt t="3974" x="654050" y="1801813"/>
          <p14:tracePt t="3978" x="661988" y="1809750"/>
          <p14:tracePt t="3989" x="671513" y="1819275"/>
          <p14:tracePt t="4035" x="688975" y="1819275"/>
          <p14:tracePt t="4042" x="696913" y="1819275"/>
          <p14:tracePt t="4046" x="714375" y="1819275"/>
          <p14:tracePt t="4050" x="730250" y="1827213"/>
          <p14:tracePt t="4058" x="747713" y="1827213"/>
          <p14:tracePt t="4066" x="773113" y="1835150"/>
          <p14:tracePt t="4286" x="798513" y="1844675"/>
          <p14:tracePt t="4290" x="806450" y="1852613"/>
          <p14:tracePt t="4294" x="815975" y="1860550"/>
          <p14:tracePt t="4298" x="849313" y="1860550"/>
          <p14:tracePt t="4305" x="866775" y="1860550"/>
          <p14:tracePt t="4307" x="892175" y="1870075"/>
          <p14:tracePt t="4310" x="917575" y="1870075"/>
          <p14:tracePt t="4314" x="960438" y="1895475"/>
          <p14:tracePt t="4323" x="993775" y="1895475"/>
          <p14:tracePt t="4326" x="1011238" y="1895475"/>
          <p14:tracePt t="4330" x="1044575" y="1903413"/>
          <p14:tracePt t="4334" x="1079500" y="1903413"/>
          <p14:tracePt t="4339" x="1120775" y="1911350"/>
          <p14:tracePt t="4342" x="1155700" y="1920875"/>
          <p14:tracePt t="4346" x="1189038" y="1928813"/>
          <p14:tracePt t="4350" x="1231900" y="1938338"/>
          <p14:tracePt t="4356" x="1274763" y="1938338"/>
          <p14:tracePt t="4358" x="1325563" y="1938338"/>
          <p14:tracePt t="4362" x="1350963" y="1946275"/>
          <p14:tracePt t="4366" x="1401763" y="1946275"/>
          <p14:tracePt t="4372" x="1427163" y="1946275"/>
          <p14:tracePt t="4374" x="1462088" y="1954213"/>
          <p14:tracePt t="4378" x="1495425" y="1954213"/>
          <p14:tracePt t="4382" x="1528763" y="1954213"/>
          <p14:tracePt t="4390" x="1571625" y="1954213"/>
          <p14:tracePt t="4394" x="1597025" y="1954213"/>
          <p14:tracePt t="4398" x="1614488" y="1963738"/>
          <p14:tracePt t="4406" x="1657350" y="1963738"/>
          <p14:tracePt t="4410" x="1665288" y="1963738"/>
          <p14:tracePt t="4506" x="1682750" y="1963738"/>
          <p14:tracePt t="4519" x="1690688" y="1963738"/>
          <p14:tracePt t="4526" x="1708150" y="1971675"/>
          <p14:tracePt t="4534" x="1733550" y="1979613"/>
          <p14:tracePt t="4539" x="1749425" y="1989138"/>
          <p14:tracePt t="4542" x="1758950" y="1989138"/>
          <p14:tracePt t="4544" x="1784350" y="1989138"/>
          <p14:tracePt t="4548" x="1792288" y="1989138"/>
          <p14:tracePt t="4556" x="1817688" y="1997075"/>
          <p14:tracePt t="4564" x="1835150" y="1997075"/>
          <p14:tracePt t="4568" x="1843088" y="1997075"/>
          <p14:tracePt t="4573" x="1860550" y="1997075"/>
          <p14:tracePt t="4576" x="1878013" y="1997075"/>
          <p14:tracePt t="4580" x="1903413" y="1997075"/>
          <p14:tracePt t="4584" x="1928813" y="2005013"/>
          <p14:tracePt t="4592" x="1954213" y="2005013"/>
          <p14:tracePt t="4596" x="1962150" y="2005013"/>
          <p14:tracePt t="4600" x="1987550" y="2005013"/>
          <p14:tracePt t="4606" x="2005013" y="2005013"/>
          <p14:tracePt t="4608" x="2012950" y="2005013"/>
          <p14:tracePt t="4612" x="2030413" y="2005013"/>
          <p14:tracePt t="4616" x="2038350" y="2005013"/>
          <p14:tracePt t="4622" x="2055813" y="2005013"/>
          <p14:tracePt t="4624" x="2065338" y="2005013"/>
          <p14:tracePt t="4628" x="2073275" y="2005013"/>
          <p14:tracePt t="4632" x="2081213" y="2005013"/>
          <p14:tracePt t="4639" x="2090738" y="2005013"/>
          <p14:tracePt t="4644" x="2106613" y="2005013"/>
          <p14:tracePt t="4648" x="2124075" y="2005013"/>
          <p14:tracePt t="4656" x="2141538" y="2005013"/>
          <p14:tracePt t="4657" x="2157413" y="2005013"/>
          <p14:tracePt t="4660" x="2166938" y="2005013"/>
          <p14:tracePt t="4664" x="2192338" y="2005013"/>
          <p14:tracePt t="4668" x="2217738" y="2005013"/>
          <p14:tracePt t="4673" x="2225675" y="2005013"/>
          <p14:tracePt t="4676" x="2251075" y="2005013"/>
          <p14:tracePt t="4680" x="2276475" y="2005013"/>
          <p14:tracePt t="4684" x="2293938" y="2005013"/>
          <p14:tracePt t="4690" x="2319338" y="2005013"/>
          <p14:tracePt t="4692" x="2344738" y="2005013"/>
          <p14:tracePt t="4696" x="2362200" y="2005013"/>
          <p14:tracePt t="4700" x="2395538" y="2005013"/>
          <p14:tracePt t="4706" x="2420938" y="2005013"/>
          <p14:tracePt t="4708" x="2438400" y="2005013"/>
          <p14:tracePt t="4712" x="2455863" y="2005013"/>
          <p14:tracePt t="4716" x="2471738" y="2005013"/>
          <p14:tracePt t="4723" x="2481263" y="2005013"/>
          <p14:tracePt t="5686" x="2471738" y="2039938"/>
          <p14:tracePt t="5690" x="2430463" y="2098675"/>
          <p14:tracePt t="5694" x="2405063" y="2141538"/>
          <p14:tracePt t="5698" x="2379663" y="2166938"/>
          <p14:tracePt t="5702" x="2327275" y="2200275"/>
          <p14:tracePt t="5706" x="2293938" y="2235200"/>
          <p14:tracePt t="5710" x="2251075" y="2268538"/>
          <p14:tracePt t="5714" x="2225675" y="2286000"/>
          <p14:tracePt t="5718" x="2208213" y="2303463"/>
          <p14:tracePt t="5723" x="2182813" y="2328863"/>
          <p14:tracePt t="5726" x="2166938" y="2336800"/>
          <p14:tracePt t="5730" x="2141538" y="2344738"/>
          <p14:tracePt t="5734" x="2132013" y="2354263"/>
          <p14:tracePt t="5740" x="2116138" y="2371725"/>
          <p14:tracePt t="5746" x="2098675" y="2379663"/>
          <p14:tracePt t="5750" x="2081213" y="2405063"/>
          <p14:tracePt t="5756" x="2055813" y="2413000"/>
          <p14:tracePt t="5758" x="2047875" y="2413000"/>
          <p14:tracePt t="5762" x="2030413" y="2413000"/>
          <p14:tracePt t="5766" x="2022475" y="2422525"/>
          <p14:tracePt t="5773" x="2022475" y="2430463"/>
          <p14:tracePt t="5774" x="2005013" y="2438400"/>
          <p14:tracePt t="5778" x="1987550" y="2447925"/>
          <p14:tracePt t="5790" x="1979613" y="2447925"/>
          <p14:tracePt t="5791" x="1971675" y="2455863"/>
          <p14:tracePt t="5794" x="1954213" y="2473325"/>
          <p14:tracePt t="5798" x="1936750" y="2489200"/>
          <p14:tracePt t="5802" x="1911350" y="2498725"/>
          <p14:tracePt t="5807" x="1893888" y="2498725"/>
          <p14:tracePt t="5810" x="1878013" y="2516188"/>
          <p14:tracePt t="5814" x="1860550" y="2532063"/>
          <p14:tracePt t="5818" x="1843088" y="2549525"/>
          <p14:tracePt t="5824" x="1809750" y="2557463"/>
          <p14:tracePt t="5826" x="1784350" y="2566988"/>
          <p14:tracePt t="5830" x="1758950" y="2582863"/>
          <p14:tracePt t="5834" x="1741488" y="2592388"/>
          <p14:tracePt t="5840" x="1724025" y="2608263"/>
          <p14:tracePt t="5842" x="1690688" y="2617788"/>
          <p14:tracePt t="5846" x="1665288" y="2633663"/>
          <p14:tracePt t="5850" x="1639888" y="2651125"/>
          <p14:tracePt t="5856" x="1631950" y="2668588"/>
          <p14:tracePt t="5859" x="1606550" y="2686050"/>
          <p14:tracePt t="5862" x="1589088" y="2686050"/>
          <p14:tracePt t="5866" x="1563688" y="2701925"/>
          <p14:tracePt t="5873" x="1554163" y="2711450"/>
          <p14:tracePt t="5874" x="1538288" y="2719388"/>
          <p14:tracePt t="5878" x="1512888" y="2727325"/>
          <p14:tracePt t="5882" x="1495425" y="2736850"/>
          <p14:tracePt t="5890" x="1487488" y="2736850"/>
          <p14:tracePt t="5898" x="1470025" y="2744788"/>
          <p14:tracePt t="5907" x="1452563" y="2744788"/>
          <p14:tracePt t="5946" x="1444625" y="2744788"/>
          <p14:tracePt t="5950" x="1435100" y="2744788"/>
          <p14:tracePt t="5973" x="1401763" y="2762250"/>
          <p14:tracePt t="5975" x="1384300" y="2778125"/>
          <p14:tracePt t="5982" x="1376363" y="2787650"/>
          <p14:tracePt t="5990" x="1368425" y="2787650"/>
          <p14:tracePt t="5994" x="1358900" y="2795588"/>
          <p14:tracePt t="6002" x="1350963" y="2795588"/>
          <p14:tracePt t="6006" x="1333500" y="2795588"/>
          <p14:tracePt t="6010" x="1325563" y="2805113"/>
          <p14:tracePt t="6014" x="1317625" y="2813050"/>
          <p14:tracePt t="6023" x="1300163" y="2813050"/>
          <p14:tracePt t="6030" x="1290638" y="2813050"/>
          <p14:tracePt t="6046" x="1274763" y="2813050"/>
          <p14:tracePt t="6057" x="1257300" y="2820988"/>
          <p14:tracePt t="6066" x="1249363" y="2820988"/>
          <p14:tracePt t="6073" x="1239838" y="2820988"/>
          <p14:tracePt t="6091" x="1223963" y="2838450"/>
          <p14:tracePt t="6102" x="1198563" y="2846388"/>
          <p14:tracePt t="6308" x="1214438" y="2855913"/>
          <p14:tracePt t="6312" x="1223963" y="2855913"/>
          <p14:tracePt t="6316" x="1249363" y="2863850"/>
          <p14:tracePt t="6323" x="1274763" y="2863850"/>
          <p14:tracePt t="6324" x="1300163" y="2863850"/>
          <p14:tracePt t="6328" x="1325563" y="2863850"/>
          <p14:tracePt t="6332" x="1350963" y="2863850"/>
          <p14:tracePt t="6341" x="1393825" y="2863850"/>
          <p14:tracePt t="6344" x="1419225" y="2863850"/>
          <p14:tracePt t="6348" x="1452563" y="2863850"/>
          <p14:tracePt t="6352" x="1477963" y="2863850"/>
          <p14:tracePt t="6357" x="1512888" y="2863850"/>
          <p14:tracePt t="6360" x="1546225" y="2863850"/>
          <p14:tracePt t="6364" x="1571625" y="2863850"/>
          <p14:tracePt t="6368" x="1589088" y="2863850"/>
          <p14:tracePt t="6374" x="1622425" y="2863850"/>
          <p14:tracePt t="6376" x="1647825" y="2863850"/>
          <p14:tracePt t="6380" x="1665288" y="2863850"/>
          <p14:tracePt t="6384" x="1690688" y="2863850"/>
          <p14:tracePt t="6390" x="1716088" y="2863850"/>
          <p14:tracePt t="6392" x="1733550" y="2863850"/>
          <p14:tracePt t="6396" x="1758950" y="2863850"/>
          <p14:tracePt t="6400" x="1776413" y="2863850"/>
          <p14:tracePt t="6406" x="1792288" y="2863850"/>
          <p14:tracePt t="6408" x="1817688" y="2863850"/>
          <p14:tracePt t="6412" x="1835150" y="2863850"/>
          <p14:tracePt t="6416" x="1852613" y="2863850"/>
          <p14:tracePt t="6424" x="1878013" y="2863850"/>
          <p14:tracePt t="6428" x="1903413" y="2863850"/>
          <p14:tracePt t="6432" x="1920875" y="2863850"/>
          <p14:tracePt t="6436" x="1936750" y="2863850"/>
          <p14:tracePt t="6440" x="1946275" y="2863850"/>
          <p14:tracePt t="6444" x="1962150" y="2871788"/>
          <p14:tracePt t="6448" x="1971675" y="2881313"/>
          <p14:tracePt t="6452" x="1979613" y="2881313"/>
          <p14:tracePt t="6457" x="1987550" y="2881313"/>
          <p14:tracePt t="6460" x="1997075" y="2881313"/>
          <p14:tracePt t="6464" x="2005013" y="2881313"/>
          <p14:tracePt t="6468" x="2022475" y="2881313"/>
          <p14:tracePt t="6474" x="2038350" y="2881313"/>
          <p14:tracePt t="6476" x="2055813" y="2881313"/>
          <p14:tracePt t="6484" x="2073275" y="2881313"/>
          <p14:tracePt t="6490" x="2090738" y="2881313"/>
          <p14:tracePt t="6492" x="2106613" y="2881313"/>
          <p14:tracePt t="6496" x="2132013" y="2881313"/>
          <p14:tracePt t="6500" x="2141538" y="2881313"/>
          <p14:tracePt t="6507" x="2166938" y="2881313"/>
          <p14:tracePt t="6508" x="2192338" y="2881313"/>
          <p14:tracePt t="6512" x="2208213" y="2881313"/>
          <p14:tracePt t="6516" x="2235200" y="2881313"/>
          <p14:tracePt t="6523" x="2251075" y="2881313"/>
          <p14:tracePt t="6524" x="2260600" y="2881313"/>
          <p14:tracePt t="6528" x="2286000" y="2881313"/>
          <p14:tracePt t="6537" x="2293938" y="2881313"/>
          <p14:tracePt t="6541" x="2301875" y="2881313"/>
          <p14:tracePt t="7184" x="2293938" y="2906713"/>
          <p14:tracePt t="7189" x="2268538" y="2914650"/>
          <p14:tracePt t="7192" x="2243138" y="2932113"/>
          <p14:tracePt t="7196" x="2217738" y="2957513"/>
          <p14:tracePt t="7200" x="2192338" y="2965450"/>
          <p14:tracePt t="7207" x="2157413" y="3008313"/>
          <p14:tracePt t="7208" x="2132013" y="3041650"/>
          <p14:tracePt t="7212" x="2106613" y="3076575"/>
          <p14:tracePt t="7216" x="2073275" y="3119438"/>
          <p14:tracePt t="7224" x="2047875" y="3170238"/>
          <p14:tracePt t="7225" x="2012950" y="3211513"/>
          <p14:tracePt t="7228" x="1987550" y="3263900"/>
          <p14:tracePt t="7232" x="1954213" y="3330575"/>
          <p14:tracePt t="7236" x="1920875" y="3408363"/>
          <p14:tracePt t="7241" x="1893888" y="3475038"/>
          <p14:tracePt t="7244" x="1860550" y="3552825"/>
          <p14:tracePt t="7248" x="1827213" y="3619500"/>
          <p14:tracePt t="7252" x="1792288" y="3679825"/>
          <p14:tracePt t="7257" x="1766888" y="3730625"/>
          <p14:tracePt t="7260" x="1733550" y="3781425"/>
          <p14:tracePt t="7264" x="1708150" y="3816350"/>
          <p14:tracePt t="7268" x="1682750" y="3857625"/>
          <p14:tracePt t="7274" x="1665288" y="3875088"/>
          <p14:tracePt t="7276" x="1657350" y="3892550"/>
          <p14:tracePt t="7284" x="1639888" y="3900488"/>
          <p14:tracePt t="7290" x="1631950" y="3908425"/>
          <p14:tracePt t="7292" x="1614488" y="3917950"/>
          <p14:tracePt t="7300" x="1597025" y="3917950"/>
          <p14:tracePt t="7312" x="1579563" y="3917950"/>
          <p14:tracePt t="7324" x="1571625" y="3917950"/>
          <p14:tracePt t="7325" x="1554163" y="3917950"/>
          <p14:tracePt t="7328" x="1538288" y="3917950"/>
          <p14:tracePt t="7332" x="1528763" y="3917950"/>
          <p14:tracePt t="7336" x="1503363" y="3917950"/>
          <p14:tracePt t="7341" x="1495425" y="3917950"/>
          <p14:tracePt t="7344" x="1477963" y="3917950"/>
          <p14:tracePt t="7348" x="1462088" y="3917950"/>
          <p14:tracePt t="7352" x="1444625" y="3917950"/>
          <p14:tracePt t="7357" x="1427163" y="3908425"/>
          <p14:tracePt t="7360" x="1419225" y="3908425"/>
          <p14:tracePt t="7364" x="1401763" y="3908425"/>
          <p14:tracePt t="7368" x="1376363" y="3900488"/>
          <p14:tracePt t="7374" x="1368425" y="3892550"/>
          <p14:tracePt t="7376" x="1358900" y="3883025"/>
          <p14:tracePt t="7380" x="1350963" y="3883025"/>
          <p14:tracePt t="7384" x="1333500" y="3875088"/>
          <p14:tracePt t="7390" x="1333500" y="3867150"/>
          <p14:tracePt t="7392" x="1325563" y="3867150"/>
          <p14:tracePt t="7396" x="1308100" y="3849688"/>
          <p14:tracePt t="7400" x="1300163" y="3849688"/>
          <p14:tracePt t="7407" x="1290638" y="3841750"/>
          <p14:tracePt t="7457" x="1290638" y="3832225"/>
          <p14:tracePt t="7468" x="1290638" y="3824288"/>
          <p14:tracePt t="7474" x="1290638" y="3806825"/>
          <p14:tracePt t="7491" x="1290638" y="3790950"/>
          <p14:tracePt t="7493" x="1290638" y="3781425"/>
          <p14:tracePt t="7496" x="1290638" y="3756025"/>
          <p14:tracePt t="7500" x="1290638" y="3730625"/>
          <p14:tracePt t="7508" x="1290638" y="3713163"/>
          <p14:tracePt t="7512" x="1290638" y="3697288"/>
          <p14:tracePt t="7516" x="1290638" y="3671888"/>
          <p14:tracePt t="7524" x="1290638" y="3646488"/>
          <p14:tracePt t="7525" x="1300163" y="3636963"/>
          <p14:tracePt t="7528" x="1317625" y="3619500"/>
          <p14:tracePt t="7532" x="1325563" y="3603625"/>
          <p14:tracePt t="7536" x="1325563" y="3594100"/>
          <p14:tracePt t="7541" x="1333500" y="3568700"/>
          <p14:tracePt t="7544" x="1343025" y="3552825"/>
          <p14:tracePt t="7548" x="1350963" y="3535363"/>
          <p14:tracePt t="7552" x="1358900" y="3527425"/>
          <p14:tracePt t="7558" x="1368425" y="3509963"/>
          <p14:tracePt t="7674" x="1368425" y="3502025"/>
          <p14:tracePt t="7682" x="1350963" y="3492500"/>
          <p14:tracePt t="7686" x="1350963" y="3475038"/>
          <p14:tracePt t="7691" x="1343025" y="3475038"/>
          <p14:tracePt t="7694" x="1325563" y="3467100"/>
          <p14:tracePt t="7698" x="1325563" y="3459163"/>
          <p14:tracePt t="7702" x="1300163" y="3433763"/>
          <p14:tracePt t="7707" x="1282700" y="3433763"/>
          <p14:tracePt t="7710" x="1274763" y="3416300"/>
          <p14:tracePt t="7714" x="1265238" y="3416300"/>
          <p14:tracePt t="7718" x="1239838" y="3408363"/>
          <p14:tracePt t="7724" x="1231900" y="3390900"/>
          <p14:tracePt t="7726" x="1214438" y="3382963"/>
          <p14:tracePt t="7730" x="1189038" y="3365500"/>
          <p14:tracePt t="7734" x="1163638" y="3348038"/>
          <p14:tracePt t="7742" x="1138238" y="3322638"/>
          <p14:tracePt t="7746" x="1120775" y="3314700"/>
          <p14:tracePt t="7750" x="1112838" y="3297238"/>
          <p14:tracePt t="7758" x="1104900" y="3297238"/>
          <p14:tracePt t="7759" x="1095375" y="3289300"/>
          <p14:tracePt t="7762" x="1087438" y="3279775"/>
          <p14:tracePt t="7766" x="1087438" y="3271838"/>
          <p14:tracePt t="7774" x="1069975" y="3246438"/>
          <p14:tracePt t="7775" x="1069975" y="3238500"/>
          <p14:tracePt t="7778" x="1069975" y="3228975"/>
          <p14:tracePt t="7786" x="1069975" y="3211513"/>
          <p14:tracePt t="7791" x="1054100" y="3186113"/>
          <p14:tracePt t="7794" x="1054100" y="3178175"/>
          <p14:tracePt t="7798" x="1054100" y="3160713"/>
          <p14:tracePt t="7802" x="1054100" y="3152775"/>
          <p14:tracePt t="7807" x="1054100" y="3135313"/>
          <p14:tracePt t="7814" x="1054100" y="3109913"/>
          <p14:tracePt t="7818" x="1054100" y="3094038"/>
          <p14:tracePt t="7824" x="1054100" y="3076575"/>
          <p14:tracePt t="7826" x="1054100" y="3059113"/>
          <p14:tracePt t="7830" x="1054100" y="3051175"/>
          <p14:tracePt t="7834" x="1069975" y="3033713"/>
          <p14:tracePt t="7841" x="1079500" y="3016250"/>
          <p14:tracePt t="7842" x="1104900" y="3000375"/>
          <p14:tracePt t="7846" x="1130300" y="2982913"/>
          <p14:tracePt t="7850" x="1155700" y="2974975"/>
          <p14:tracePt t="7858" x="1181100" y="2957513"/>
          <p14:tracePt t="7859" x="1198563" y="2940050"/>
          <p14:tracePt t="7862" x="1223963" y="2922588"/>
          <p14:tracePt t="7866" x="1249363" y="2906713"/>
          <p14:tracePt t="7870" x="1274763" y="2889250"/>
          <p14:tracePt t="7875" x="1308100" y="2871788"/>
          <p14:tracePt t="7878" x="1333500" y="2855913"/>
          <p14:tracePt t="7882" x="1368425" y="2838450"/>
          <p14:tracePt t="7886" x="1409700" y="2820988"/>
          <p14:tracePt t="7891" x="1444625" y="2813050"/>
          <p14:tracePt t="7894" x="1470025" y="2805113"/>
          <p14:tracePt t="7898" x="1495425" y="2805113"/>
          <p14:tracePt t="7902" x="1512888" y="2805113"/>
          <p14:tracePt t="7907" x="1538288" y="2805113"/>
          <p14:tracePt t="7910" x="1546225" y="2805113"/>
          <p14:tracePt t="7914" x="1563688" y="2805113"/>
          <p14:tracePt t="7918" x="1579563" y="2805113"/>
          <p14:tracePt t="7924" x="1589088" y="2805113"/>
          <p14:tracePt t="7930" x="1597025" y="2805113"/>
          <p14:tracePt t="7934" x="1606550" y="2805113"/>
          <p14:tracePt t="7942" x="1614488" y="2805113"/>
          <p14:tracePt t="7950" x="1622425" y="2805113"/>
          <p14:tracePt t="7958" x="1639888" y="2805113"/>
          <p14:tracePt t="7962" x="1647825" y="2813050"/>
          <p14:tracePt t="7970" x="1657350" y="2820988"/>
          <p14:tracePt t="7974" x="1665288" y="2838450"/>
          <p14:tracePt t="7978" x="1673225" y="2855913"/>
          <p14:tracePt t="7982" x="1673225" y="2871788"/>
          <p14:tracePt t="7986" x="1682750" y="2897188"/>
          <p14:tracePt t="7991" x="1690688" y="2914650"/>
          <p14:tracePt t="7998" x="1690688" y="2932113"/>
          <p14:tracePt t="8002" x="1690688" y="2957513"/>
          <p14:tracePt t="8007" x="1698625" y="2974975"/>
          <p14:tracePt t="8010" x="1716088" y="3000375"/>
          <p14:tracePt t="8014" x="1724025" y="3016250"/>
          <p14:tracePt t="8018" x="1724025" y="3033713"/>
          <p14:tracePt t="8024" x="1724025" y="3051175"/>
          <p14:tracePt t="8026" x="1724025" y="3067050"/>
          <p14:tracePt t="8030" x="1724025" y="3084513"/>
          <p14:tracePt t="8034" x="1724025" y="3094038"/>
          <p14:tracePt t="8041" x="1724025" y="3119438"/>
          <p14:tracePt t="8042" x="1724025" y="3135313"/>
          <p14:tracePt t="8046" x="1724025" y="3144838"/>
          <p14:tracePt t="8050" x="1724025" y="3160713"/>
          <p14:tracePt t="8058" x="1724025" y="3170238"/>
          <p14:tracePt t="8066" x="1724025" y="3186113"/>
          <p14:tracePt t="8070" x="1724025" y="3195638"/>
          <p14:tracePt t="8082" x="1724025" y="3211513"/>
          <p14:tracePt t="8086" x="1724025" y="3228975"/>
          <p14:tracePt t="8091" x="1724025" y="3238500"/>
          <p14:tracePt t="8094" x="1716088" y="3246438"/>
          <p14:tracePt t="8098" x="1698625" y="3254375"/>
          <p14:tracePt t="8102" x="1698625" y="3263900"/>
          <p14:tracePt t="8107" x="1682750" y="3263900"/>
          <p14:tracePt t="8110" x="1673225" y="3271838"/>
          <p14:tracePt t="8114" x="1665288" y="3279775"/>
          <p14:tracePt t="8124" x="1647825" y="3289300"/>
          <p14:tracePt t="8126" x="1631950" y="3289300"/>
          <p14:tracePt t="8130" x="1622425" y="3297238"/>
          <p14:tracePt t="8134" x="1606550" y="3297238"/>
          <p14:tracePt t="8141" x="1597025" y="3305175"/>
          <p14:tracePt t="8144" x="1589088" y="3314700"/>
          <p14:tracePt t="8148" x="1579563" y="3314700"/>
          <p14:tracePt t="8152" x="1571625" y="3314700"/>
          <p14:tracePt t="8160" x="1554163" y="3314700"/>
          <p14:tracePt t="8176" x="1546225" y="3314700"/>
          <p14:tracePt t="11144" x="1554163" y="3314700"/>
          <p14:tracePt t="11418" x="1563688" y="3314700"/>
          <p14:tracePt t="11428" x="1563688" y="3330575"/>
          <p14:tracePt t="11430" x="1571625" y="3348038"/>
          <p14:tracePt t="11434" x="1571625" y="3355975"/>
          <p14:tracePt t="11438" x="1571625" y="3365500"/>
          <p14:tracePt t="11443" x="1579563" y="3382963"/>
          <p14:tracePt t="11446" x="1589088" y="3382963"/>
          <p14:tracePt t="11450" x="1597025" y="3398838"/>
          <p14:tracePt t="11459" x="1597025" y="3408363"/>
          <p14:tracePt t="11466" x="1597025" y="3416300"/>
          <p14:tracePt t="11470" x="1597025" y="3433763"/>
          <p14:tracePt t="11478" x="1597025" y="3441700"/>
          <p14:tracePt t="11482" x="1597025" y="3459163"/>
          <p14:tracePt t="11486" x="1597025" y="3467100"/>
          <p14:tracePt t="11492" x="1597025" y="3484563"/>
          <p14:tracePt t="11502" x="1606550" y="3502025"/>
          <p14:tracePt t="11590" x="1606550" y="3509963"/>
          <p14:tracePt t="11594" x="1606550" y="3517900"/>
          <p14:tracePt t="11598" x="1606550" y="3527425"/>
          <p14:tracePt t="11602" x="1606550" y="3543300"/>
          <p14:tracePt t="11614" x="1606550" y="3560763"/>
          <p14:tracePt t="11618" x="1606550" y="3578225"/>
          <p14:tracePt t="11625" x="1606550" y="3594100"/>
          <p14:tracePt t="11626" x="1606550" y="3603625"/>
          <p14:tracePt t="11630" x="1606550" y="3611563"/>
          <p14:tracePt t="11634" x="1606550" y="3619500"/>
          <p14:tracePt t="11638" x="1606550" y="3629025"/>
          <p14:tracePt t="11643" x="1606550" y="3636963"/>
          <p14:tracePt t="11646" x="1606550" y="3654425"/>
          <p14:tracePt t="11650" x="1597025" y="3662363"/>
          <p14:tracePt t="11654" x="1589088" y="3687763"/>
          <p14:tracePt t="11659" x="1579563" y="3705225"/>
          <p14:tracePt t="11662" x="1563688" y="3730625"/>
          <p14:tracePt t="11670" x="1546225" y="3756025"/>
          <p14:tracePt t="11676" x="1538288" y="3763963"/>
          <p14:tracePt t="11678" x="1538288" y="3781425"/>
          <p14:tracePt t="11682" x="1538288" y="3798888"/>
          <p14:tracePt t="11686" x="1528763" y="3806825"/>
          <p14:tracePt t="11692" x="1520825" y="3824288"/>
          <p14:tracePt t="11694" x="1512888" y="3841750"/>
          <p14:tracePt t="11698" x="1503363" y="3849688"/>
          <p14:tracePt t="11714" x="1487488" y="3875088"/>
          <p14:tracePt t="11726" x="1470025" y="3892550"/>
          <p14:tracePt t="11738" x="1470025" y="3908425"/>
          <p14:tracePt t="11743" x="1462088" y="3917950"/>
          <p14:tracePt t="11770" x="1444625" y="3925888"/>
          <p14:tracePt t="11874" x="1435100" y="3935413"/>
          <p14:tracePt t="11878" x="1435100" y="3951288"/>
          <p14:tracePt t="11886" x="1427163" y="3960813"/>
          <p14:tracePt t="11892" x="1419225" y="3968750"/>
          <p14:tracePt t="11898" x="1409700" y="3976688"/>
          <p14:tracePt t="11910" x="1401763" y="3994150"/>
          <p14:tracePt t="11927" x="1393825" y="4002088"/>
          <p14:tracePt t="11934" x="1384300" y="4002088"/>
          <p14:tracePt t="11938" x="1384300" y="4019550"/>
          <p14:tracePt t="11944" x="1384300" y="4027488"/>
          <p14:tracePt t="11960" x="1376363" y="4027488"/>
          <p14:tracePt t="12080" x="1368425" y="4037013"/>
          <p14:tracePt t="12093" x="1368425" y="4052888"/>
          <p14:tracePt t="12140" x="1368425" y="4062413"/>
          <p14:tracePt t="12144" x="1368425" y="4070350"/>
          <p14:tracePt t="12152" x="1368425" y="4079875"/>
          <p14:tracePt t="12168" x="1376363" y="4087813"/>
          <p14:tracePt t="12176" x="1393825" y="4105275"/>
          <p14:tracePt t="12180" x="1409700" y="4113213"/>
          <p14:tracePt t="12184" x="1427163" y="4113213"/>
          <p14:tracePt t="12188" x="1444625" y="4113213"/>
          <p14:tracePt t="12193" x="1462088" y="4113213"/>
          <p14:tracePt t="12196" x="1487488" y="4113213"/>
          <p14:tracePt t="12200" x="1512888" y="4113213"/>
          <p14:tracePt t="12204" x="1554163" y="4113213"/>
          <p14:tracePt t="12209" x="1579563" y="4113213"/>
          <p14:tracePt t="12212" x="1614488" y="4113213"/>
          <p14:tracePt t="12216" x="1657350" y="4113213"/>
          <p14:tracePt t="12220" x="1698625" y="4113213"/>
          <p14:tracePt t="12226" x="1741488" y="4113213"/>
          <p14:tracePt t="12228" x="1776413" y="4113213"/>
          <p14:tracePt t="12233" x="1817688" y="4113213"/>
          <p14:tracePt t="12237" x="1860550" y="4113213"/>
          <p14:tracePt t="12243" x="1903413" y="4113213"/>
          <p14:tracePt t="12244" x="1936750" y="4113213"/>
          <p14:tracePt t="12248" x="1979613" y="4113213"/>
          <p14:tracePt t="12252" x="2022475" y="4113213"/>
          <p14:tracePt t="12260" x="2098675" y="4113213"/>
          <p14:tracePt t="12264" x="2132013" y="4113213"/>
          <p14:tracePt t="12268" x="2174875" y="4113213"/>
          <p14:tracePt t="12277" x="2235200" y="4113213"/>
          <p14:tracePt t="12280" x="2268538" y="4113213"/>
          <p14:tracePt t="12284" x="2301875" y="4113213"/>
          <p14:tracePt t="12288" x="2319338" y="4113213"/>
          <p14:tracePt t="12293" x="2352675" y="4113213"/>
          <p14:tracePt t="12296" x="2379663" y="4113213"/>
          <p14:tracePt t="12300" x="2405063" y="4113213"/>
          <p14:tracePt t="12304" x="2420938" y="4113213"/>
          <p14:tracePt t="12310" x="2446338" y="4113213"/>
          <p14:tracePt t="12312" x="2455863" y="4113213"/>
          <p14:tracePt t="12316" x="2481263" y="4113213"/>
          <p14:tracePt t="12320" x="2497138" y="4113213"/>
          <p14:tracePt t="12326" x="2514600" y="4113213"/>
          <p14:tracePt t="12329" x="2532063" y="4113213"/>
          <p14:tracePt t="12332" x="2549525" y="4113213"/>
          <p14:tracePt t="12336" x="2557463" y="4113213"/>
          <p14:tracePt t="12343" x="2565400" y="4113213"/>
          <p14:tracePt t="12344" x="2574925" y="4113213"/>
          <p14:tracePt t="12690" x="2574925" y="4121150"/>
          <p14:tracePt t="12700" x="2549525" y="4130675"/>
          <p14:tracePt t="12704" x="2524125" y="4138613"/>
          <p14:tracePt t="12709" x="2506663" y="4138613"/>
          <p14:tracePt t="12712" x="2471738" y="4146550"/>
          <p14:tracePt t="12716" x="2420938" y="4156075"/>
          <p14:tracePt t="12720" x="2379663" y="4164013"/>
          <p14:tracePt t="12726" x="2327275" y="4189413"/>
          <p14:tracePt t="12728" x="2286000" y="4206875"/>
          <p14:tracePt t="12732" x="2217738" y="4232275"/>
          <p14:tracePt t="12736" x="2174875" y="4257675"/>
          <p14:tracePt t="12743" x="2106613" y="4275138"/>
          <p14:tracePt t="12745" x="2065338" y="4291013"/>
          <p14:tracePt t="12748" x="2005013" y="4316413"/>
          <p14:tracePt t="12752" x="1936750" y="4333875"/>
          <p14:tracePt t="12759" x="1860550" y="4368800"/>
          <p14:tracePt t="12760" x="1784350" y="4402138"/>
          <p14:tracePt t="12764" x="1724025" y="4419600"/>
          <p14:tracePt t="12768" x="1657350" y="4445000"/>
          <p14:tracePt t="12773" x="1589088" y="4460875"/>
          <p14:tracePt t="12777" x="1546225" y="4478338"/>
          <p14:tracePt t="12780" x="1495425" y="4503738"/>
          <p14:tracePt t="12784" x="1462088" y="4513263"/>
          <p14:tracePt t="12788" x="1427163" y="4521200"/>
          <p14:tracePt t="12804" x="1409700" y="4529138"/>
          <p14:tracePt t="12836" x="1393825" y="4529138"/>
          <p14:tracePt t="12838" x="1376363" y="4529138"/>
          <p14:tracePt t="12843" x="1376363" y="4538663"/>
          <p14:tracePt t="12860" x="1358900" y="4538663"/>
          <p14:tracePt t="12866" x="1350963" y="4546600"/>
          <p14:tracePt t="12934" x="1343025" y="4546600"/>
          <p14:tracePt t="12943" x="1317625" y="4554538"/>
          <p14:tracePt t="12950" x="1308100" y="4554538"/>
          <p14:tracePt t="12954" x="1300163" y="4554538"/>
          <p14:tracePt t="12994" x="1290638" y="4554538"/>
          <p14:tracePt t="13035" x="1282700" y="4554538"/>
          <p14:tracePt t="13038" x="1274763" y="4554538"/>
          <p14:tracePt t="13046" x="1265238" y="4554538"/>
          <p14:tracePt t="13050" x="1257300" y="4554538"/>
          <p14:tracePt t="13060" x="1239838" y="4554538"/>
          <p14:tracePt t="13066" x="1223963" y="4554538"/>
          <p14:tracePt t="13070" x="1214438" y="4554538"/>
          <p14:tracePt t="13076" x="1206500" y="4554538"/>
          <p14:tracePt t="13078" x="1189038" y="4554538"/>
          <p14:tracePt t="13086" x="1181100" y="4554538"/>
          <p14:tracePt t="13093" x="1163638" y="4554538"/>
          <p14:tracePt t="13094" x="1155700" y="4554538"/>
          <p14:tracePt t="13102" x="1147763" y="4554538"/>
          <p14:tracePt t="13110" x="1138238" y="4554538"/>
          <p14:tracePt t="13114" x="1130300" y="4554538"/>
          <p14:tracePt t="13122" x="1120775" y="4554538"/>
          <p14:tracePt t="13242" x="1112838" y="4554538"/>
          <p14:tracePt t="13254" x="1120775" y="4554538"/>
          <p14:tracePt t="13260" x="1130300" y="4554538"/>
          <p14:tracePt t="13262" x="1147763" y="4554538"/>
          <p14:tracePt t="13266" x="1163638" y="4554538"/>
          <p14:tracePt t="13270" x="1189038" y="4554538"/>
          <p14:tracePt t="13277" x="1206500" y="4554538"/>
          <p14:tracePt t="13278" x="1223963" y="4554538"/>
          <p14:tracePt t="13282" x="1249363" y="4554538"/>
          <p14:tracePt t="13286" x="1282700" y="4554538"/>
          <p14:tracePt t="13293" x="1300163" y="4554538"/>
          <p14:tracePt t="13294" x="1333500" y="4554538"/>
          <p14:tracePt t="13298" x="1368425" y="4554538"/>
          <p14:tracePt t="13302" x="1401763" y="4554538"/>
          <p14:tracePt t="13310" x="1427163" y="4554538"/>
          <p14:tracePt t="13311" x="1462088" y="4554538"/>
          <p14:tracePt t="13314" x="1495425" y="4554538"/>
          <p14:tracePt t="13318" x="1538288" y="4554538"/>
          <p14:tracePt t="13322" x="1571625" y="4554538"/>
          <p14:tracePt t="13327" x="1589088" y="4554538"/>
          <p14:tracePt t="13330" x="1622425" y="4554538"/>
          <p14:tracePt t="13334" x="1657350" y="4554538"/>
          <p14:tracePt t="13338" x="1673225" y="4554538"/>
          <p14:tracePt t="13344" x="1708150" y="4554538"/>
          <p14:tracePt t="13350" x="1741488" y="4554538"/>
          <p14:tracePt t="13354" x="1766888" y="4554538"/>
          <p14:tracePt t="13966" x="1776413" y="4554538"/>
          <p14:tracePt t="13972" x="1809750" y="4554538"/>
          <p14:tracePt t="13977" x="1835150" y="4554538"/>
          <p14:tracePt t="13980" x="1852613" y="4554538"/>
          <p14:tracePt t="13984" x="1868488" y="4554538"/>
          <p14:tracePt t="13988" x="1878013" y="4554538"/>
          <p14:tracePt t="13994" x="1893888" y="4554538"/>
          <p14:tracePt t="13996" x="1911350" y="4554538"/>
          <p14:tracePt t="14000" x="1936750" y="4554538"/>
          <p14:tracePt t="14004" x="1962150" y="4554538"/>
          <p14:tracePt t="14010" x="1987550" y="4554538"/>
          <p14:tracePt t="14012" x="2005013" y="4554538"/>
          <p14:tracePt t="14016" x="2030413" y="4554538"/>
          <p14:tracePt t="14028" x="2055813" y="4554538"/>
          <p14:tracePt t="14028" x="2065338" y="4554538"/>
          <p14:tracePt t="14032" x="2090738" y="4554538"/>
          <p14:tracePt t="14036" x="2106613" y="4554538"/>
          <p14:tracePt t="14043" x="2124075" y="4554538"/>
          <p14:tracePt t="14048" x="2149475" y="4554538"/>
          <p14:tracePt t="14052" x="2157413" y="4554538"/>
          <p14:tracePt t="14056" x="2182813" y="4554538"/>
          <p14:tracePt t="14060" x="2208213" y="4554538"/>
          <p14:tracePt t="14064" x="2217738" y="4554538"/>
          <p14:tracePt t="14070" x="2235200" y="4554538"/>
          <p14:tracePt t="14077" x="2251075" y="4554538"/>
          <p14:tracePt t="14094" x="2268538" y="4554538"/>
          <p14:tracePt t="14158" x="2276475" y="4554538"/>
          <p14:tracePt t="14162" x="2286000" y="4554538"/>
          <p14:tracePt t="14178" x="2301875" y="4554538"/>
          <p14:tracePt t="14182" x="2311400" y="4554538"/>
          <p14:tracePt t="14186" x="2327275" y="4554538"/>
          <p14:tracePt t="14198" x="2344738" y="4554538"/>
          <p14:tracePt t="14202" x="2352675" y="4554538"/>
          <p14:tracePt t="14206" x="2370138" y="4554538"/>
          <p14:tracePt t="14214" x="2379663" y="4554538"/>
          <p14:tracePt t="14222" x="2395538" y="4554538"/>
          <p14:tracePt t="14238" x="2405063" y="4554538"/>
          <p14:tracePt t="14351" x="2420938" y="4554538"/>
          <p14:tracePt t="14354" x="2430463" y="4554538"/>
          <p14:tracePt t="14366" x="2446338" y="4554538"/>
          <p14:tracePt t="14377" x="2455863" y="4554538"/>
          <p14:tracePt t="14379" x="2463800" y="4554538"/>
          <p14:tracePt t="14382" x="2481263" y="4554538"/>
          <p14:tracePt t="14386" x="2489200" y="4554538"/>
          <p14:tracePt t="14394" x="2506663" y="4554538"/>
          <p14:tracePt t="14398" x="2524125" y="4554538"/>
          <p14:tracePt t="14402" x="2549525" y="4554538"/>
          <p14:tracePt t="14406" x="2557463" y="4554538"/>
          <p14:tracePt t="14411" x="2574925" y="4554538"/>
          <p14:tracePt t="14414" x="2590800" y="4554538"/>
          <p14:tracePt t="14418" x="2600325" y="4554538"/>
          <p14:tracePt t="14422" x="2616200" y="4554538"/>
          <p14:tracePt t="14427" x="2633663" y="4554538"/>
          <p14:tracePt t="14430" x="2651125" y="4554538"/>
          <p14:tracePt t="14434" x="2668588" y="4554538"/>
          <p14:tracePt t="14438" x="2676525" y="4554538"/>
          <p14:tracePt t="14444" x="2684463" y="4554538"/>
          <p14:tracePt t="14446" x="2693988" y="4554538"/>
          <p14:tracePt t="14450" x="2709863" y="4554538"/>
          <p14:tracePt t="14454" x="2727325" y="4554538"/>
          <p14:tracePt t="14462" x="2744788" y="4554538"/>
          <p14:tracePt t="14466" x="2752725" y="4554538"/>
          <p14:tracePt t="14470" x="2770188" y="4554538"/>
          <p14:tracePt t="14478" x="2786063" y="4554538"/>
          <p14:tracePt t="14482" x="2795588" y="4554538"/>
          <p14:tracePt t="14486" x="2811463" y="4554538"/>
          <p14:tracePt t="14494" x="2820988" y="4554538"/>
          <p14:tracePt t="14498" x="2838450" y="4554538"/>
          <p14:tracePt t="14502" x="2846388" y="4554538"/>
          <p14:tracePt t="14848" x="2854325" y="4554538"/>
          <p14:tracePt t="14852" x="2871788" y="4554538"/>
          <p14:tracePt t="14856" x="2879725" y="4554538"/>
          <p14:tracePt t="14860" x="2897188" y="4554538"/>
          <p14:tracePt t="14864" x="2914650" y="4554538"/>
          <p14:tracePt t="14868" x="2922588" y="4554538"/>
          <p14:tracePt t="14872" x="2940050" y="4554538"/>
          <p14:tracePt t="14878" x="2955925" y="4554538"/>
          <p14:tracePt t="14880" x="2990850" y="4554538"/>
          <p14:tracePt t="14884" x="3008313" y="4554538"/>
          <p14:tracePt t="14888" x="3041650" y="4564063"/>
          <p14:tracePt t="14894" x="3059113" y="4572000"/>
          <p14:tracePt t="14896" x="3084513" y="4579938"/>
          <p14:tracePt t="14900" x="3117850" y="4579938"/>
          <p14:tracePt t="14904" x="3152775" y="4579938"/>
          <p14:tracePt t="14911" x="3178175" y="4579938"/>
          <p14:tracePt t="14912" x="3211513" y="4579938"/>
          <p14:tracePt t="14916" x="3244850" y="4579938"/>
          <p14:tracePt t="14920" x="3279775" y="4579938"/>
          <p14:tracePt t="14927" x="3297238" y="4579938"/>
          <p14:tracePt t="14928" x="3322638" y="4579938"/>
          <p14:tracePt t="14932" x="3330575" y="4579938"/>
          <p14:tracePt t="14936" x="3338513" y="4579938"/>
          <p14:tracePt t="14944" x="3355975" y="4579938"/>
          <p14:tracePt t="14962" x="3381375" y="4579938"/>
          <p14:tracePt t="15016" x="3389313" y="4579938"/>
          <p14:tracePt t="15020" x="3398838" y="4579938"/>
          <p14:tracePt t="15024" x="3406775" y="4579938"/>
          <p14:tracePt t="15028" x="3414713" y="4579938"/>
          <p14:tracePt t="15032" x="3424238" y="4579938"/>
          <p14:tracePt t="15036" x="3432175" y="4579938"/>
          <p14:tracePt t="15044" x="3441700" y="4579938"/>
          <p14:tracePt t="15045" x="3457575" y="4579938"/>
          <p14:tracePt t="15048" x="3482975" y="4579938"/>
          <p14:tracePt t="15052" x="3508375" y="4579938"/>
          <p14:tracePt t="15056" x="3533775" y="4579938"/>
          <p14:tracePt t="15061" x="3559175" y="4579938"/>
          <p14:tracePt t="15064" x="3576638" y="4579938"/>
          <p14:tracePt t="15068" x="3611563" y="4579938"/>
          <p14:tracePt t="15072" x="3644900" y="4579938"/>
          <p14:tracePt t="15077" x="3678238" y="4579938"/>
          <p14:tracePt t="15080" x="3703638" y="4579938"/>
          <p14:tracePt t="15084" x="3738563" y="4579938"/>
          <p14:tracePt t="15088" x="3781425" y="4579938"/>
          <p14:tracePt t="15094" x="3806825" y="4579938"/>
          <p14:tracePt t="15100" x="3832225" y="4579938"/>
          <p14:tracePt t="15104" x="3865563" y="4579938"/>
          <p14:tracePt t="15111" x="3900488" y="4579938"/>
          <p14:tracePt t="15112" x="3933825" y="4579938"/>
          <p14:tracePt t="15116" x="3959225" y="4579938"/>
          <p14:tracePt t="15120" x="3984625" y="4579938"/>
          <p14:tracePt t="15127" x="4027488" y="4579938"/>
          <p14:tracePt t="15128" x="4060825" y="4579938"/>
          <p14:tracePt t="15132" x="4095750" y="4579938"/>
          <p14:tracePt t="15136" x="4121150" y="4579938"/>
          <p14:tracePt t="15145" x="4179888" y="4579938"/>
          <p14:tracePt t="15148" x="4197350" y="4579938"/>
          <p14:tracePt t="15152" x="4230688" y="4579938"/>
          <p14:tracePt t="15156" x="4256088" y="4579938"/>
          <p14:tracePt t="15161" x="4281488" y="4579938"/>
          <p14:tracePt t="15164" x="4306888" y="4579938"/>
          <p14:tracePt t="15168" x="4332288" y="4579938"/>
          <p14:tracePt t="15172" x="4341813" y="4579938"/>
          <p14:tracePt t="15177" x="4359275" y="4579938"/>
          <p14:tracePt t="15180" x="4384675" y="4579938"/>
          <p14:tracePt t="15184" x="4392613" y="4579938"/>
          <p14:tracePt t="15188" x="4418013" y="4579938"/>
          <p14:tracePt t="15194" x="4443413" y="4579938"/>
          <p14:tracePt t="15196" x="4460875" y="4579938"/>
          <p14:tracePt t="15200" x="4476750" y="4579938"/>
          <p14:tracePt t="15204" x="4494213" y="4579938"/>
          <p14:tracePt t="15211" x="4503738" y="4579938"/>
          <p14:tracePt t="15212" x="4519613" y="4579938"/>
          <p14:tracePt t="15216" x="4529138" y="4579938"/>
          <p14:tracePt t="15220" x="4545013" y="4579938"/>
          <p14:tracePt t="15227" x="4554538" y="4579938"/>
          <p14:tracePt t="15238" x="4562475" y="4579938"/>
          <p14:tracePt t="15322" x="4570413" y="4579938"/>
          <p14:tracePt t="15330" x="4579938" y="4579938"/>
          <p14:tracePt t="15334" x="4595813" y="4579938"/>
          <p14:tracePt t="15338" x="4613275" y="4572000"/>
          <p14:tracePt t="15350" x="4630738" y="4564063"/>
          <p14:tracePt t="15354" x="4646613" y="4564063"/>
          <p14:tracePt t="15361" x="4656138" y="4554538"/>
          <p14:tracePt t="15362" x="4673600" y="4546600"/>
          <p14:tracePt t="15366" x="4689475" y="4538663"/>
          <p14:tracePt t="15378" x="4706938" y="4538663"/>
          <p14:tracePt t="15379" x="4724400" y="4538663"/>
          <p14:tracePt t="15382" x="4724400" y="4529138"/>
          <p14:tracePt t="15394" x="4740275" y="4513263"/>
          <p14:tracePt t="15402" x="4749800" y="4503738"/>
          <p14:tracePt t="15411" x="4757738" y="4486275"/>
          <p14:tracePt t="15414" x="4757738" y="4470400"/>
          <p14:tracePt t="15418" x="4757738" y="4460875"/>
          <p14:tracePt t="15422" x="4757738" y="4435475"/>
          <p14:tracePt t="15428" x="4757738" y="4410075"/>
          <p14:tracePt t="15430" x="4757738" y="4394200"/>
          <p14:tracePt t="15434" x="4757738" y="4368800"/>
          <p14:tracePt t="15438" x="4757738" y="4341813"/>
          <p14:tracePt t="15446" x="4757738" y="4325938"/>
          <p14:tracePt t="15451" x="4757738" y="4308475"/>
          <p14:tracePt t="15454" x="4757738" y="4291013"/>
          <p14:tracePt t="15461" x="4757738" y="4275138"/>
          <p14:tracePt t="15463" x="4757738" y="4265613"/>
          <p14:tracePt t="15466" x="4749800" y="4249738"/>
          <p14:tracePt t="15470" x="4740275" y="4249738"/>
          <p14:tracePt t="15477" x="4732338" y="4224338"/>
          <p14:tracePt t="15482" x="4724400" y="4214813"/>
          <p14:tracePt t="15486" x="4706938" y="4197350"/>
          <p14:tracePt t="15490" x="4706938" y="4189413"/>
          <p14:tracePt t="15495" x="4699000" y="4189413"/>
          <p14:tracePt t="15498" x="4681538" y="4171950"/>
          <p14:tracePt t="15502" x="4664075" y="4156075"/>
          <p14:tracePt t="15511" x="4646613" y="4146550"/>
          <p14:tracePt t="15514" x="4621213" y="4130675"/>
          <p14:tracePt t="15518" x="4605338" y="4121150"/>
          <p14:tracePt t="15522" x="4587875" y="4121150"/>
          <p14:tracePt t="15527" x="4562475" y="4113213"/>
          <p14:tracePt t="15530" x="4537075" y="4105275"/>
          <p14:tracePt t="15534" x="4511675" y="4095750"/>
          <p14:tracePt t="15538" x="4476750" y="4095750"/>
          <p14:tracePt t="15544" x="4443413" y="4095750"/>
          <p14:tracePt t="15546" x="4410075" y="4095750"/>
          <p14:tracePt t="15550" x="4367213" y="4095750"/>
          <p14:tracePt t="15554" x="4324350" y="4095750"/>
          <p14:tracePt t="15561" x="4281488" y="4095750"/>
          <p14:tracePt t="15562" x="4240213" y="4095750"/>
          <p14:tracePt t="15566" x="4197350" y="4095750"/>
          <p14:tracePt t="15570" x="4162425" y="4095750"/>
          <p14:tracePt t="15577" x="4129088" y="4095750"/>
          <p14:tracePt t="15578" x="4103688" y="4095750"/>
          <p14:tracePt t="15582" x="4060825" y="4095750"/>
          <p14:tracePt t="15586" x="4035425" y="4095750"/>
          <p14:tracePt t="15590" x="4010025" y="4095750"/>
          <p14:tracePt t="15595" x="3992563" y="4095750"/>
          <p14:tracePt t="15602" x="3959225" y="4095750"/>
          <p14:tracePt t="15606" x="3941763" y="4095750"/>
          <p14:tracePt t="15611" x="3933825" y="4095750"/>
          <p14:tracePt t="15630" x="3925888" y="4095750"/>
          <p14:tracePt t="15634" x="3908425" y="4095750"/>
          <p14:tracePt t="15638" x="3900488" y="4105275"/>
          <p14:tracePt t="15644" x="3890963" y="4113213"/>
          <p14:tracePt t="15646" x="3873500" y="4113213"/>
          <p14:tracePt t="15662" x="3857625" y="4146550"/>
          <p14:tracePt t="15666" x="3857625" y="4156075"/>
          <p14:tracePt t="15670" x="3840163" y="4164013"/>
          <p14:tracePt t="15677" x="3822700" y="4181475"/>
          <p14:tracePt t="15679" x="3814763" y="4197350"/>
          <p14:tracePt t="15682" x="3797300" y="4224338"/>
          <p14:tracePt t="15686" x="3789363" y="4232275"/>
          <p14:tracePt t="15691" x="3763963" y="4249738"/>
          <p14:tracePt t="15695" x="3738563" y="4275138"/>
          <p14:tracePt t="15698" x="3713163" y="4291013"/>
          <p14:tracePt t="15702" x="3695700" y="4308475"/>
          <p14:tracePt t="15706" x="3670300" y="4333875"/>
          <p14:tracePt t="15711" x="3652838" y="4341813"/>
          <p14:tracePt t="15714" x="3644900" y="4359275"/>
          <p14:tracePt t="15718" x="3627438" y="4384675"/>
          <p14:tracePt t="15722" x="3619500" y="4402138"/>
          <p14:tracePt t="15730" x="3611563" y="4410075"/>
          <p14:tracePt t="15734" x="3611563" y="4427538"/>
          <p14:tracePt t="15738" x="3602038" y="4427538"/>
          <p14:tracePt t="15744" x="3594100" y="4435475"/>
          <p14:tracePt t="15746" x="3594100" y="4452938"/>
          <p14:tracePt t="15762" x="3594100" y="4460875"/>
          <p14:tracePt t="15766" x="3594100" y="4470400"/>
          <p14:tracePt t="15770" x="3594100" y="4478338"/>
          <p14:tracePt t="15777" x="3594100" y="4495800"/>
          <p14:tracePt t="15778" x="3594100" y="4513263"/>
          <p14:tracePt t="15782" x="3594100" y="4529138"/>
          <p14:tracePt t="15786" x="3594100" y="4546600"/>
          <p14:tracePt t="15790" x="3594100" y="4554538"/>
          <p14:tracePt t="15794" x="3594100" y="4572000"/>
          <p14:tracePt t="15798" x="3594100" y="4589463"/>
          <p14:tracePt t="15802" x="3602038" y="4597400"/>
          <p14:tracePt t="15806" x="3611563" y="4614863"/>
          <p14:tracePt t="15811" x="3627438" y="4630738"/>
          <p14:tracePt t="15812" x="3644900" y="4648200"/>
          <p14:tracePt t="15820" x="3662363" y="4657725"/>
          <p14:tracePt t="15827" x="3678238" y="4673600"/>
          <p14:tracePt t="15828" x="3703638" y="4691063"/>
          <p14:tracePt t="15832" x="3713163" y="4699000"/>
          <p14:tracePt t="15836" x="3729038" y="4699000"/>
          <p14:tracePt t="15840" x="3746500" y="4708525"/>
          <p14:tracePt t="15845" x="3756025" y="4724400"/>
          <p14:tracePt t="15848" x="3781425" y="4733925"/>
          <p14:tracePt t="15852" x="3806825" y="4741863"/>
          <p14:tracePt t="15856" x="3832225" y="4741863"/>
          <p14:tracePt t="15861" x="3857625" y="4741863"/>
          <p14:tracePt t="15864" x="3883025" y="4741863"/>
          <p14:tracePt t="15868" x="3916363" y="4741863"/>
          <p14:tracePt t="15872" x="3941763" y="4741863"/>
          <p14:tracePt t="15878" x="3967163" y="4741863"/>
          <p14:tracePt t="15880" x="4002088" y="4741863"/>
          <p14:tracePt t="15884" x="4035425" y="4741863"/>
          <p14:tracePt t="15888" x="4078288" y="4741863"/>
          <p14:tracePt t="15894" x="4095750" y="4741863"/>
          <p14:tracePt t="15896" x="4129088" y="4741863"/>
          <p14:tracePt t="15900" x="4154488" y="4741863"/>
          <p14:tracePt t="15904" x="4179888" y="4741863"/>
          <p14:tracePt t="15911" x="4205288" y="4741863"/>
          <p14:tracePt t="15912" x="4240213" y="4741863"/>
          <p14:tracePt t="15916" x="4265613" y="4741863"/>
          <p14:tracePt t="15920" x="4281488" y="4741863"/>
          <p14:tracePt t="15928" x="4316413" y="4741863"/>
          <p14:tracePt t="15929" x="4349750" y="4741863"/>
          <p14:tracePt t="15932" x="4367213" y="4741863"/>
          <p14:tracePt t="15936" x="4384675" y="4741863"/>
          <p14:tracePt t="15940" x="4410075" y="4741863"/>
          <p14:tracePt t="15945" x="4418013" y="4741863"/>
          <p14:tracePt t="15948" x="4443413" y="4733925"/>
          <p14:tracePt t="15963" x="4503738" y="4708525"/>
          <p14:tracePt t="15964" x="4519613" y="4708525"/>
          <p14:tracePt t="15968" x="4529138" y="4699000"/>
          <p14:tracePt t="15972" x="4537075" y="4683125"/>
          <p14:tracePt t="15978" x="4554538" y="4673600"/>
          <p14:tracePt t="15980" x="4570413" y="4665663"/>
          <p14:tracePt t="15984" x="4579938" y="4657725"/>
          <p14:tracePt t="15988" x="4605338" y="4640263"/>
          <p14:tracePt t="15994" x="4621213" y="4622800"/>
          <p14:tracePt t="15996" x="4638675" y="4614863"/>
          <p14:tracePt t="16000" x="4646613" y="4605338"/>
          <p14:tracePt t="16004" x="4664075" y="4597400"/>
          <p14:tracePt t="16011" x="4681538" y="4589463"/>
          <p14:tracePt t="16012" x="4699000" y="4572000"/>
          <p14:tracePt t="16020" x="4706938" y="4564063"/>
          <p14:tracePt t="16029" x="4724400" y="4554538"/>
          <p14:tracePt t="16032" x="4732338" y="4554538"/>
          <p14:tracePt t="16048" x="4740275" y="4546600"/>
          <p14:tracePt t="16052" x="4740275" y="4529138"/>
          <p14:tracePt t="16056" x="4749800" y="4529138"/>
          <p14:tracePt t="16068" x="4757738" y="4521200"/>
          <p14:tracePt t="16077" x="4765675" y="4513263"/>
          <p14:tracePt t="16088" x="4765675" y="4503738"/>
          <p14:tracePt t="16096" x="4765675" y="4495800"/>
          <p14:tracePt t="16104" x="4765675" y="4478338"/>
          <p14:tracePt t="16111" x="4765675" y="4470400"/>
          <p14:tracePt t="16112" x="4765675" y="4452938"/>
          <p14:tracePt t="16116" x="4765675" y="4435475"/>
          <p14:tracePt t="16120" x="4765675" y="4410075"/>
          <p14:tracePt t="16128" x="4765675" y="4394200"/>
          <p14:tracePt t="16129" x="4765675" y="4376738"/>
          <p14:tracePt t="16132" x="4765675" y="4368800"/>
          <p14:tracePt t="16136" x="4765675" y="4359275"/>
          <p14:tracePt t="16140" x="4740275" y="4351338"/>
          <p14:tracePt t="16145" x="4724400" y="4325938"/>
          <p14:tracePt t="16148" x="4699000" y="4308475"/>
          <p14:tracePt t="16152" x="4689475" y="4300538"/>
          <p14:tracePt t="16156" x="4673600" y="4283075"/>
          <p14:tracePt t="16161" x="4638675" y="4265613"/>
          <p14:tracePt t="16164" x="4613275" y="4249738"/>
          <p14:tracePt t="16168" x="4595813" y="4240213"/>
          <p14:tracePt t="16172" x="4570413" y="4224338"/>
          <p14:tracePt t="16178" x="4537075" y="4206875"/>
          <p14:tracePt t="16180" x="4503738" y="4197350"/>
          <p14:tracePt t="16184" x="4486275" y="4189413"/>
          <p14:tracePt t="16188" x="4468813" y="4189413"/>
          <p14:tracePt t="16194" x="4460875" y="4171950"/>
          <p14:tracePt t="16196" x="4451350" y="4171950"/>
          <p14:tracePt t="16200" x="4443413" y="4171950"/>
          <p14:tracePt t="16204" x="4418013" y="4171950"/>
          <p14:tracePt t="16212" x="4367213" y="4171950"/>
          <p14:tracePt t="16216" x="4332288" y="4171950"/>
          <p14:tracePt t="16220" x="4298950" y="4171950"/>
          <p14:tracePt t="16228" x="4281488" y="4171950"/>
          <p14:tracePt t="16229" x="4265613" y="4171950"/>
          <p14:tracePt t="16232" x="4248150" y="4171950"/>
          <p14:tracePt t="16236" x="4222750" y="4171950"/>
          <p14:tracePt t="16240" x="4197350" y="4171950"/>
          <p14:tracePt t="16248" x="4171950" y="4171950"/>
          <p14:tracePt t="16252" x="4154488" y="4171950"/>
          <p14:tracePt t="16256" x="4137025" y="4171950"/>
          <p14:tracePt t="16261" x="4129088" y="4171950"/>
          <p14:tracePt t="16264" x="4111625" y="4171950"/>
          <p14:tracePt t="16268" x="4095750" y="4171950"/>
          <p14:tracePt t="16272" x="4070350" y="4189413"/>
          <p14:tracePt t="16279" x="4060825" y="4197350"/>
          <p14:tracePt t="16280" x="4035425" y="4214813"/>
          <p14:tracePt t="16284" x="4017963" y="4224338"/>
          <p14:tracePt t="16288" x="4002088" y="4232275"/>
          <p14:tracePt t="16295" x="4002088" y="4240213"/>
          <p14:tracePt t="16297" x="3992563" y="4249738"/>
          <p14:tracePt t="16300" x="3976688" y="4257675"/>
          <p14:tracePt t="16304" x="3967163" y="4275138"/>
          <p14:tracePt t="16311" x="3941763" y="4283075"/>
          <p14:tracePt t="16312" x="3925888" y="4291013"/>
          <p14:tracePt t="16316" x="3916363" y="4300538"/>
          <p14:tracePt t="16320" x="3908425" y="4308475"/>
          <p14:tracePt t="16327" x="3900488" y="4316413"/>
          <p14:tracePt t="16329" x="3890963" y="4333875"/>
          <p14:tracePt t="16336" x="3873500" y="4341813"/>
          <p14:tracePt t="16340" x="3857625" y="4359275"/>
          <p14:tracePt t="16345" x="3848100" y="4368800"/>
          <p14:tracePt t="16348" x="3848100" y="4376738"/>
          <p14:tracePt t="16356" x="3848100" y="4384675"/>
          <p14:tracePt t="16361" x="3848100" y="4394200"/>
          <p14:tracePt t="16364" x="3848100" y="4402138"/>
          <p14:tracePt t="16368" x="3848100" y="4410075"/>
          <p14:tracePt t="16372" x="3848100" y="4419600"/>
          <p14:tracePt t="16378" x="3848100" y="4445000"/>
          <p14:tracePt t="16380" x="3848100" y="4470400"/>
          <p14:tracePt t="16384" x="3848100" y="4478338"/>
          <p14:tracePt t="16388" x="3848100" y="4495800"/>
          <p14:tracePt t="16395" x="3848100" y="4521200"/>
          <p14:tracePt t="16398" x="3848100" y="4538663"/>
          <p14:tracePt t="16402" x="3848100" y="4554538"/>
          <p14:tracePt t="16406" x="3848100" y="4579938"/>
          <p14:tracePt t="16412" x="3848100" y="4605338"/>
          <p14:tracePt t="16414" x="3873500" y="4630738"/>
          <p14:tracePt t="16418" x="3890963" y="4648200"/>
          <p14:tracePt t="16422" x="3908425" y="4683125"/>
          <p14:tracePt t="16428" x="3925888" y="4699000"/>
          <p14:tracePt t="16430" x="3959225" y="4724400"/>
          <p14:tracePt t="16434" x="3976688" y="4733925"/>
          <p14:tracePt t="16438" x="4010025" y="4749800"/>
          <p14:tracePt t="16445" x="4027488" y="4767263"/>
          <p14:tracePt t="16446" x="4060825" y="4775200"/>
          <p14:tracePt t="16450" x="4095750" y="4784725"/>
          <p14:tracePt t="16454" x="4129088" y="4792663"/>
          <p14:tracePt t="16461" x="4154488" y="4792663"/>
          <p14:tracePt t="16462" x="4171950" y="4792663"/>
          <p14:tracePt t="16466" x="4205288" y="4802188"/>
          <p14:tracePt t="16470" x="4230688" y="4802188"/>
          <p14:tracePt t="16478" x="4256088" y="4802188"/>
          <p14:tracePt t="16479" x="4281488" y="4802188"/>
          <p14:tracePt t="16482" x="4298950" y="4802188"/>
          <p14:tracePt t="16486" x="4306888" y="4802188"/>
          <p14:tracePt t="16490" x="4332288" y="4802188"/>
          <p14:tracePt t="16495" x="4359275" y="4802188"/>
          <p14:tracePt t="16498" x="4375150" y="4802188"/>
          <p14:tracePt t="16502" x="4400550" y="4802188"/>
          <p14:tracePt t="16511" x="4435475" y="4802188"/>
          <p14:tracePt t="16514" x="4451350" y="4802188"/>
          <p14:tracePt t="17874" x="4451350" y="4810125"/>
          <p14:tracePt t="17954" x="4451350" y="4818063"/>
          <p14:tracePt t="17962" x="4443413" y="4827588"/>
          <p14:tracePt t="17966" x="4435475" y="4827588"/>
          <p14:tracePt t="17970" x="4435475" y="4835525"/>
          <p14:tracePt t="17974" x="4418013" y="4835525"/>
          <p14:tracePt t="17979" x="4400550" y="4843463"/>
          <p14:tracePt t="17986" x="4384675" y="4852988"/>
          <p14:tracePt t="17990" x="4367213" y="4860925"/>
          <p14:tracePt t="17995" x="4359275" y="4860925"/>
          <p14:tracePt t="17998" x="4349750" y="4860925"/>
          <p14:tracePt t="18002" x="4332288" y="4868863"/>
          <p14:tracePt t="18006" x="4306888" y="4868863"/>
          <p14:tracePt t="18011" x="4298950" y="4868863"/>
          <p14:tracePt t="18014" x="4273550" y="4878388"/>
          <p14:tracePt t="18018" x="4256088" y="4878388"/>
          <p14:tracePt t="18022" x="4230688" y="4878388"/>
          <p14:tracePt t="18028" x="4197350" y="4886325"/>
          <p14:tracePt t="18030" x="4171950" y="4894263"/>
          <p14:tracePt t="18034" x="4146550" y="4894263"/>
          <p14:tracePt t="18038" x="4129088" y="4894263"/>
          <p14:tracePt t="18045" x="4103688" y="4903788"/>
          <p14:tracePt t="18046" x="4070350" y="4911725"/>
          <p14:tracePt t="18050" x="4027488" y="4919663"/>
          <p14:tracePt t="18054" x="3976688" y="4937125"/>
          <p14:tracePt t="18062" x="3933825" y="4946650"/>
          <p14:tracePt t="18063" x="3883025" y="4954588"/>
          <p14:tracePt t="18066" x="3840163" y="4972050"/>
          <p14:tracePt t="18070" x="3789363" y="4987925"/>
          <p14:tracePt t="18074" x="3729038" y="5013325"/>
          <p14:tracePt t="18079" x="3678238" y="5030788"/>
          <p14:tracePt t="18082" x="3636963" y="5038725"/>
          <p14:tracePt t="18086" x="3586163" y="5048250"/>
          <p14:tracePt t="18090" x="3568700" y="5056188"/>
          <p14:tracePt t="18096" x="3533775" y="5064125"/>
          <p14:tracePt t="18098" x="3500438" y="5073650"/>
          <p14:tracePt t="18102" x="3475038" y="5073650"/>
          <p14:tracePt t="18106" x="3449638" y="5073650"/>
          <p14:tracePt t="18112" x="3414713" y="5081588"/>
          <p14:tracePt t="18114" x="3389313" y="5091113"/>
          <p14:tracePt t="18118" x="3363913" y="5091113"/>
          <p14:tracePt t="18122" x="3355975" y="5091113"/>
          <p14:tracePt t="18128" x="3330575" y="5091113"/>
          <p14:tracePt t="18130" x="3305175" y="5091113"/>
          <p14:tracePt t="18134" x="3297238" y="5099050"/>
          <p14:tracePt t="18138" x="3279775" y="5099050"/>
          <p14:tracePt t="18145" x="3254375" y="5106988"/>
          <p14:tracePt t="18148" x="3244850" y="5116513"/>
          <p14:tracePt t="18212" x="3228975" y="5116513"/>
          <p14:tracePt t="18216" x="3219450" y="5116513"/>
          <p14:tracePt t="18220" x="3211513" y="5124450"/>
          <p14:tracePt t="18232" x="3203575" y="5132388"/>
          <p14:tracePt t="23008" x="3194050" y="5132388"/>
          <p14:tracePt t="23012" x="3178175" y="5132388"/>
          <p14:tracePt t="23016" x="3143250" y="5149850"/>
          <p14:tracePt t="23020" x="3117850" y="5157788"/>
          <p14:tracePt t="23024" x="3100388" y="5157788"/>
          <p14:tracePt t="23031" x="3074988" y="5167313"/>
          <p14:tracePt t="23033" x="3049588" y="5167313"/>
          <p14:tracePt t="23036" x="3016250" y="5167313"/>
          <p14:tracePt t="23040" x="2998788" y="5167313"/>
          <p14:tracePt t="23048" x="2930525" y="5175250"/>
          <p14:tracePt t="23052" x="2905125" y="5175250"/>
          <p14:tracePt t="23056" x="2879725" y="5175250"/>
          <p14:tracePt t="23060" x="2854325" y="5175250"/>
          <p14:tracePt t="23065" x="2811463" y="5175250"/>
          <p14:tracePt t="23068" x="2770188" y="5183188"/>
          <p14:tracePt t="23072" x="2735263" y="5192713"/>
          <p14:tracePt t="23076" x="2701925" y="5192713"/>
          <p14:tracePt t="23081" x="2676525" y="5192713"/>
          <p14:tracePt t="23084" x="2651125" y="5200650"/>
          <p14:tracePt t="23088" x="2625725" y="5200650"/>
          <p14:tracePt t="23092" x="2590800" y="5200650"/>
          <p14:tracePt t="23098" x="2557463" y="5200650"/>
          <p14:tracePt t="23100" x="2532063" y="5200650"/>
          <p14:tracePt t="23104" x="2497138" y="5200650"/>
          <p14:tracePt t="23108" x="2463800" y="5200650"/>
          <p14:tracePt t="23114" x="2430463" y="5200650"/>
          <p14:tracePt t="23116" x="2420938" y="5200650"/>
          <p14:tracePt t="23120" x="2395538" y="5200650"/>
          <p14:tracePt t="23124" x="2387600" y="5200650"/>
          <p14:tracePt t="23131" x="2370138" y="5200650"/>
          <p14:tracePt t="23132" x="2352675" y="5200650"/>
          <p14:tracePt t="23136" x="2344738" y="5200650"/>
          <p14:tracePt t="23140" x="2319338" y="5200650"/>
          <p14:tracePt t="23148" x="2293938" y="5200650"/>
          <p14:tracePt t="23149" x="2286000" y="5200650"/>
          <p14:tracePt t="23152" x="2268538" y="5200650"/>
          <p14:tracePt t="23156" x="2260600" y="5200650"/>
          <p14:tracePt t="23161" x="2235200" y="5200650"/>
          <p14:tracePt t="23165" x="2217738" y="5200650"/>
          <p14:tracePt t="23168" x="2192338" y="5200650"/>
          <p14:tracePt t="23172" x="2166938" y="5200650"/>
          <p14:tracePt t="23176" x="2141538" y="5200650"/>
          <p14:tracePt t="23181" x="2132013" y="5200650"/>
          <p14:tracePt t="23184" x="2106613" y="5200650"/>
          <p14:tracePt t="23192" x="2081213" y="5200650"/>
          <p14:tracePt t="23198" x="2065338" y="5200650"/>
          <p14:tracePt t="23200" x="2047875" y="5200650"/>
          <p14:tracePt t="23204" x="2030413" y="5200650"/>
          <p14:tracePt t="23208" x="2022475" y="5200650"/>
          <p14:tracePt t="23216" x="1997075" y="5200650"/>
          <p14:tracePt t="23224" x="1987550" y="5200650"/>
          <p14:tracePt t="23232" x="1971675" y="5200650"/>
          <p14:tracePt t="23240" x="1954213" y="5192713"/>
          <p14:tracePt t="23252" x="1946275" y="5183188"/>
          <p14:tracePt t="23256" x="1936750" y="5175250"/>
          <p14:tracePt t="23260" x="1928813" y="5175250"/>
          <p14:tracePt t="23264" x="1920875" y="5167313"/>
          <p14:tracePt t="23268" x="1911350" y="5167313"/>
          <p14:tracePt t="23272" x="1903413" y="5157788"/>
          <p14:tracePt t="23276" x="1893888" y="5141913"/>
          <p14:tracePt t="23281" x="1885950" y="5141913"/>
          <p14:tracePt t="23284" x="1868488" y="5132388"/>
          <p14:tracePt t="23288" x="1868488" y="5124450"/>
          <p14:tracePt t="23292" x="1860550" y="5116513"/>
          <p14:tracePt t="23298" x="1852613" y="5116513"/>
          <p14:tracePt t="23300" x="1843088" y="5116513"/>
          <p14:tracePt t="23304" x="1835150" y="5116513"/>
          <p14:tracePt t="23316" x="1827213" y="5116513"/>
          <p14:tracePt t="23332" x="1817688" y="5116513"/>
          <p14:tracePt t="23410" x="1801813" y="5116513"/>
          <p14:tracePt t="23418" x="1792288" y="5116513"/>
          <p14:tracePt t="23422" x="1776413" y="5116513"/>
          <p14:tracePt t="23426" x="1766888" y="5116513"/>
          <p14:tracePt t="23431" x="1758950" y="5116513"/>
          <p14:tracePt t="23434" x="1741488" y="5116513"/>
          <p14:tracePt t="23438" x="1741488" y="5106988"/>
          <p14:tracePt t="23448" x="1716088" y="5091113"/>
          <p14:tracePt t="23454" x="1708150" y="5091113"/>
          <p14:tracePt t="23458" x="1698625" y="5091113"/>
          <p14:tracePt t="23630" x="1698625" y="5081588"/>
          <p14:tracePt t="23642" x="1716088" y="5081588"/>
          <p14:tracePt t="23648" x="1724025" y="5081588"/>
          <p14:tracePt t="23650" x="1733550" y="5081588"/>
          <p14:tracePt t="23654" x="1749425" y="5081588"/>
          <p14:tracePt t="23658" x="1758950" y="5081588"/>
          <p14:tracePt t="23664" x="1784350" y="5081588"/>
          <p14:tracePt t="23666" x="1809750" y="5081588"/>
          <p14:tracePt t="23670" x="1827213" y="5081588"/>
          <p14:tracePt t="23674" x="1852613" y="5081588"/>
          <p14:tracePt t="23681" x="1878013" y="5081588"/>
          <p14:tracePt t="23682" x="1893888" y="5081588"/>
          <p14:tracePt t="23686" x="1936750" y="5081588"/>
          <p14:tracePt t="23690" x="1971675" y="5081588"/>
          <p14:tracePt t="23698" x="2005013" y="5081588"/>
          <p14:tracePt t="23699" x="2030413" y="5081588"/>
          <p14:tracePt t="23702" x="2055813" y="5081588"/>
          <p14:tracePt t="23706" x="2081213" y="5081588"/>
          <p14:tracePt t="23710" x="2116138" y="5081588"/>
          <p14:tracePt t="23715" x="2141538" y="5081588"/>
          <p14:tracePt t="23718" x="2182813" y="5081588"/>
          <p14:tracePt t="23722" x="2225675" y="5081588"/>
          <p14:tracePt t="23726" x="2276475" y="5081588"/>
          <p14:tracePt t="23732" x="2319338" y="5081588"/>
          <p14:tracePt t="23734" x="2344738" y="5081588"/>
          <p14:tracePt t="23738" x="2387600" y="5081588"/>
          <p14:tracePt t="23742" x="2420938" y="5081588"/>
          <p14:tracePt t="23748" x="2463800" y="5081588"/>
          <p14:tracePt t="23750" x="2497138" y="5081588"/>
          <p14:tracePt t="23754" x="2532063" y="5081588"/>
          <p14:tracePt t="23758" x="2549525" y="5081588"/>
          <p14:tracePt t="23765" x="2582863" y="5081588"/>
          <p14:tracePt t="23766" x="2608263" y="5081588"/>
          <p14:tracePt t="23770" x="2625725" y="5081588"/>
          <p14:tracePt t="23774" x="2641600" y="5081588"/>
          <p14:tracePt t="23781" x="2659063" y="5081588"/>
          <p14:tracePt t="23782" x="2668588" y="5081588"/>
          <p14:tracePt t="23786" x="2684463" y="5081588"/>
          <p14:tracePt t="23790" x="2701925" y="5081588"/>
          <p14:tracePt t="23798" x="2719388" y="5081588"/>
          <p14:tracePt t="23799" x="2735263" y="5081588"/>
          <p14:tracePt t="23802" x="2744788" y="5081588"/>
          <p14:tracePt t="23806" x="2760663" y="5081588"/>
          <p14:tracePt t="23810" x="2786063" y="5081588"/>
          <p14:tracePt t="23818" x="2803525" y="5081588"/>
          <p14:tracePt t="23822" x="2828925" y="5081588"/>
          <p14:tracePt t="23826" x="2854325" y="5081588"/>
          <p14:tracePt t="23831" x="2863850" y="5081588"/>
          <p14:tracePt t="23834" x="2879725" y="5081588"/>
          <p14:tracePt t="23842" x="2889250" y="5081588"/>
          <p14:tracePt t="23848" x="2897188" y="5081588"/>
          <p14:tracePt t="23866" x="2905125" y="5081588"/>
          <p14:tracePt t="23934" x="2922588" y="5081588"/>
          <p14:tracePt t="24020" x="2930525" y="5081588"/>
          <p14:tracePt t="24024" x="2940050" y="5081588"/>
          <p14:tracePt t="24028" x="2947988" y="5081588"/>
          <p14:tracePt t="24032" x="2955925" y="5081588"/>
          <p14:tracePt t="24036" x="2965450" y="5081588"/>
          <p14:tracePt t="24040" x="2973388" y="5081588"/>
          <p14:tracePt t="24045" x="2982913" y="5091113"/>
          <p14:tracePt t="24052" x="2998788" y="5091113"/>
          <p14:tracePt t="24056" x="3008313" y="5091113"/>
          <p14:tracePt t="24068" x="3024188" y="5091113"/>
          <p14:tracePt t="24072" x="3041650" y="5091113"/>
          <p14:tracePt t="24076" x="3049588" y="5091113"/>
          <p14:tracePt t="24084" x="3067050" y="5091113"/>
          <p14:tracePt t="24092" x="3074988" y="5091113"/>
          <p14:tracePt t="24100" x="3084513" y="5091113"/>
          <p14:tracePt t="24108" x="3100388" y="5091113"/>
          <p14:tracePt t="24124" x="3109913" y="5091113"/>
          <p14:tracePt t="24136" x="3117850" y="5091113"/>
          <p14:tracePt t="24152" x="3127375" y="5091113"/>
          <p14:tracePt t="24168" x="3135313" y="5091113"/>
          <p14:tracePt t="24176" x="3143250" y="5091113"/>
          <p14:tracePt t="24181" x="3160713" y="5091113"/>
          <p14:tracePt t="24188" x="3178175" y="5091113"/>
          <p14:tracePt t="24198" x="3186113" y="5091113"/>
          <p14:tracePt t="24200" x="3203575" y="5091113"/>
          <p14:tracePt t="24204" x="3211513" y="5091113"/>
          <p14:tracePt t="24208" x="3236913" y="5091113"/>
          <p14:tracePt t="24215" x="3254375" y="5091113"/>
          <p14:tracePt t="24216" x="3270250" y="5091113"/>
          <p14:tracePt t="24220" x="3287713" y="5091113"/>
          <p14:tracePt t="24224" x="3313113" y="5091113"/>
          <p14:tracePt t="24231" x="3330575" y="5091113"/>
          <p14:tracePt t="24232" x="3348038" y="5091113"/>
          <p14:tracePt t="24236" x="3355975" y="5091113"/>
          <p14:tracePt t="24240" x="3373438" y="5091113"/>
          <p14:tracePt t="24245" x="3398838" y="5091113"/>
          <p14:tracePt t="24249" x="3406775" y="5091113"/>
          <p14:tracePt t="24252" x="3424238" y="5091113"/>
          <p14:tracePt t="24265" x="3441700" y="5091113"/>
          <p14:tracePt t="27096" x="3414713" y="5106988"/>
          <p14:tracePt t="27099" x="3398838" y="5124450"/>
          <p14:tracePt t="27102" x="3373438" y="5149850"/>
          <p14:tracePt t="27106" x="3338513" y="5175250"/>
          <p14:tracePt t="27110" x="3313113" y="5200650"/>
          <p14:tracePt t="27116" x="3270250" y="5226050"/>
          <p14:tracePt t="27118" x="3236913" y="5260975"/>
          <p14:tracePt t="27122" x="3203575" y="5286375"/>
          <p14:tracePt t="27126" x="3178175" y="5302250"/>
          <p14:tracePt t="27133" x="3152775" y="5319713"/>
          <p14:tracePt t="27134" x="3127375" y="5327650"/>
          <p14:tracePt t="27138" x="3092450" y="5345113"/>
          <p14:tracePt t="27142" x="3059113" y="5362575"/>
          <p14:tracePt t="27150" x="3008313" y="5395913"/>
          <p14:tracePt t="27150" x="2955925" y="5421313"/>
          <p14:tracePt t="27154" x="2914650" y="5446713"/>
          <p14:tracePt t="27158" x="2863850" y="5472113"/>
          <p14:tracePt t="27162" x="2811463" y="5497513"/>
          <p14:tracePt t="27166" x="2778125" y="5524500"/>
          <p14:tracePt t="27170" x="2744788" y="5540375"/>
          <p14:tracePt t="27174" x="2693988" y="5557838"/>
          <p14:tracePt t="27178" x="2659063" y="5575300"/>
          <p14:tracePt t="27183" x="2625725" y="5591175"/>
          <p14:tracePt t="27186" x="2600325" y="5608638"/>
          <p14:tracePt t="27190" x="2574925" y="5616575"/>
          <p14:tracePt t="27194" x="2557463" y="5626100"/>
          <p14:tracePt t="27199" x="2524125" y="5634038"/>
          <p14:tracePt t="27202" x="2497138" y="5641975"/>
          <p14:tracePt t="27206" x="2471738" y="5651500"/>
          <p14:tracePt t="27210" x="2455863" y="5659438"/>
          <p14:tracePt t="27216" x="2430463" y="5668963"/>
          <p14:tracePt t="27218" x="2395538" y="5668963"/>
          <p14:tracePt t="27222" x="2370138" y="5668963"/>
          <p14:tracePt t="27226" x="2344738" y="5684838"/>
          <p14:tracePt t="27232" x="2319338" y="5694363"/>
          <p14:tracePt t="27234" x="2293938" y="5702300"/>
          <p14:tracePt t="27238" x="2260600" y="5702300"/>
          <p14:tracePt t="27242" x="2235200" y="5710238"/>
          <p14:tracePt t="27250" x="2217738" y="5710238"/>
          <p14:tracePt t="27250" x="2182813" y="5719763"/>
          <p14:tracePt t="27254" x="2157413" y="5719763"/>
          <p14:tracePt t="27258" x="2141538" y="5719763"/>
          <p14:tracePt t="27262" x="2116138" y="5719763"/>
          <p14:tracePt t="27266" x="2090738" y="5719763"/>
          <p14:tracePt t="27270" x="2055813" y="5719763"/>
          <p14:tracePt t="27274" x="2030413" y="5719763"/>
          <p14:tracePt t="27278" x="1987550" y="5727700"/>
          <p14:tracePt t="27283" x="1962150" y="5735638"/>
          <p14:tracePt t="27286" x="1928813" y="5735638"/>
          <p14:tracePt t="27290" x="1920875" y="5735638"/>
          <p14:tracePt t="27294" x="1893888" y="5735638"/>
          <p14:tracePt t="27299" x="1878013" y="5735638"/>
          <p14:tracePt t="27302" x="1843088" y="5745163"/>
          <p14:tracePt t="27306" x="1827213" y="5745163"/>
          <p14:tracePt t="27310" x="1801813" y="5745163"/>
          <p14:tracePt t="27316" x="1766888" y="5745163"/>
          <p14:tracePt t="27318" x="1749425" y="5745163"/>
          <p14:tracePt t="27322" x="1716088" y="5745163"/>
          <p14:tracePt t="27326" x="1682750" y="5753100"/>
          <p14:tracePt t="27333" x="1657350" y="5753100"/>
          <p14:tracePt t="27334" x="1639888" y="5753100"/>
          <p14:tracePt t="27338" x="1614488" y="5761038"/>
          <p14:tracePt t="27342" x="1579563" y="5770563"/>
          <p14:tracePt t="27350" x="1554163" y="5778500"/>
          <p14:tracePt t="27351" x="1538288" y="5788025"/>
          <p14:tracePt t="27354" x="1512888" y="5795963"/>
          <p14:tracePt t="27358" x="1487488" y="5795963"/>
          <p14:tracePt t="27363" x="1462088" y="5803900"/>
          <p14:tracePt t="27367" x="1427163" y="5821363"/>
          <p14:tracePt t="27372" x="1409700" y="5829300"/>
          <p14:tracePt t="27376" x="1384300" y="5838825"/>
          <p14:tracePt t="27383" x="1358900" y="5838825"/>
          <p14:tracePt t="27384" x="1343025" y="5838825"/>
          <p14:tracePt t="27388" x="1325563" y="5838825"/>
          <p14:tracePt t="27392" x="1300163" y="5838825"/>
          <p14:tracePt t="27399" x="1282700" y="5838825"/>
          <p14:tracePt t="27400" x="1257300" y="5838825"/>
          <p14:tracePt t="27408" x="1231900" y="5838825"/>
          <p14:tracePt t="27412" x="1223963" y="5838825"/>
          <p14:tracePt t="27424" x="1206500" y="5838825"/>
          <p14:tracePt t="27428" x="1198563" y="5838825"/>
          <p14:tracePt t="27433" x="1189038" y="5838825"/>
          <p14:tracePt t="27436" x="1181100" y="5838825"/>
          <p14:tracePt t="27450" x="1173163" y="5838825"/>
          <p14:tracePt t="27460" x="1155700" y="5846763"/>
          <p14:tracePt t="27476" x="1147763" y="5846763"/>
          <p14:tracePt t="27664" x="1147763" y="5854700"/>
          <p14:tracePt t="27668" x="1163638" y="5864225"/>
          <p14:tracePt t="27672" x="1173163" y="5864225"/>
          <p14:tracePt t="27676" x="1181100" y="5864225"/>
          <p14:tracePt t="27684" x="1198563" y="5864225"/>
          <p14:tracePt t="27684" x="1206500" y="5864225"/>
          <p14:tracePt t="27688" x="1223963" y="5864225"/>
          <p14:tracePt t="27693" x="1231900" y="5864225"/>
          <p14:tracePt t="27700" x="1257300" y="5872163"/>
          <p14:tracePt t="27704" x="1274763" y="5872163"/>
          <p14:tracePt t="27713" x="1300163" y="5872163"/>
          <p14:tracePt t="27717" x="1325563" y="5872163"/>
          <p14:tracePt t="27720" x="1333500" y="5872163"/>
          <p14:tracePt t="27724" x="1350963" y="5872163"/>
          <p14:tracePt t="27728" x="1358900" y="5872163"/>
          <p14:tracePt t="27733" x="1376363" y="5872163"/>
          <p14:tracePt t="27736" x="1393825" y="5872163"/>
          <p14:tracePt t="27740" x="1409700" y="5872163"/>
          <p14:tracePt t="27744" x="1427163" y="5872163"/>
          <p14:tracePt t="27750" x="1444625" y="5872163"/>
          <p14:tracePt t="27752" x="1470025" y="5872163"/>
          <p14:tracePt t="27756" x="1495425" y="5872163"/>
          <p14:tracePt t="27760" x="1512888" y="5872163"/>
          <p14:tracePt t="27767" x="1538288" y="5872163"/>
          <p14:tracePt t="27768" x="1563688" y="5872163"/>
          <p14:tracePt t="27772" x="1579563" y="5872163"/>
          <p14:tracePt t="27776" x="1597025" y="5872163"/>
          <p14:tracePt t="27783" x="1622425" y="5872163"/>
          <p14:tracePt t="27784" x="1639888" y="5872163"/>
          <p14:tracePt t="27788" x="1665288" y="5872163"/>
          <p14:tracePt t="27792" x="1682750" y="5872163"/>
          <p14:tracePt t="27800" x="1716088" y="5872163"/>
          <p14:tracePt t="27804" x="1741488" y="5872163"/>
          <p14:tracePt t="27808" x="1749425" y="5872163"/>
          <p14:tracePt t="27812" x="1776413" y="5872163"/>
          <p14:tracePt t="27817" x="1801813" y="5872163"/>
          <p14:tracePt t="27821" x="1817688" y="5872163"/>
          <p14:tracePt t="27824" x="1835150" y="5872163"/>
          <p14:tracePt t="27828" x="1843088" y="5872163"/>
          <p14:tracePt t="27833" x="1860550" y="5872163"/>
          <p14:tracePt t="27836" x="1878013" y="5872163"/>
          <p14:tracePt t="27840" x="1893888" y="5872163"/>
          <p14:tracePt t="27844" x="1911350" y="5872163"/>
          <p14:tracePt t="27849" x="1920875" y="5872163"/>
          <p14:tracePt t="27852" x="1936750" y="5872163"/>
          <p14:tracePt t="27856" x="1954213" y="5872163"/>
          <p14:tracePt t="27866" x="1962150" y="5872163"/>
          <p14:tracePt t="27868" x="1979613" y="5872163"/>
          <p14:tracePt t="27876" x="2005013" y="5872163"/>
          <p14:tracePt t="27883" x="2012950" y="5872163"/>
          <p14:tracePt t="27884" x="2030413" y="5872163"/>
          <p14:tracePt t="27888" x="2038350" y="5872163"/>
          <p14:tracePt t="27892" x="2055813" y="5872163"/>
          <p14:tracePt t="27901" x="2065338" y="5872163"/>
          <p14:tracePt t="27904" x="2065338" y="5880100"/>
          <p14:tracePt t="27912" x="2081213" y="5880100"/>
          <p14:tracePt t="27920" x="2090738" y="5880100"/>
          <p14:tracePt t="27940" x="2106613" y="5880100"/>
          <p14:tracePt t="27944" x="2124075" y="5880100"/>
          <p14:tracePt t="27967" x="2182813" y="5880100"/>
          <p14:tracePt t="27970" x="2192338" y="5880100"/>
          <p14:tracePt t="27978" x="2200275" y="5880100"/>
          <p14:tracePt t="27994" x="2208213" y="5880100"/>
          <p14:tracePt t="28058" x="2217738" y="5880100"/>
          <p14:tracePt t="28066" x="2235200" y="5880100"/>
          <p14:tracePt t="28070" x="2251075" y="5880100"/>
          <p14:tracePt t="28083" x="2260600" y="5880100"/>
          <p14:tracePt t="28086" x="2268538" y="5880100"/>
          <p14:tracePt t="28100" x="2276475" y="5880100"/>
          <p14:tracePt t="31170" x="2276475" y="5889625"/>
          <p14:tracePt t="31184" x="2268538" y="5889625"/>
          <p14:tracePt t="31186" x="2260600" y="5897563"/>
          <p14:tracePt t="31194" x="2260600" y="5905500"/>
          <p14:tracePt t="31274" x="2243138" y="5915025"/>
          <p14:tracePt t="31278" x="2225675" y="5922963"/>
          <p14:tracePt t="31284" x="2217738" y="5932488"/>
          <p14:tracePt t="31286" x="2200275" y="5932488"/>
          <p14:tracePt t="31290" x="2174875" y="5940425"/>
          <p14:tracePt t="31294" x="2141538" y="5957888"/>
          <p14:tracePt t="31302" x="2106613" y="5965825"/>
          <p14:tracePt t="31303" x="2081213" y="5973763"/>
          <p14:tracePt t="31306" x="2047875" y="5983288"/>
          <p14:tracePt t="31310" x="1997075" y="5991225"/>
          <p14:tracePt t="31319" x="1946275" y="6008688"/>
          <p14:tracePt t="31322" x="1911350" y="6016625"/>
          <p14:tracePt t="31326" x="1878013" y="6016625"/>
          <p14:tracePt t="31330" x="1852613" y="6016625"/>
          <p14:tracePt t="31335" x="1835150" y="6024563"/>
          <p14:tracePt t="31338" x="1809750" y="6024563"/>
          <p14:tracePt t="31342" x="1784350" y="6034088"/>
          <p14:tracePt t="31346" x="1758950" y="6049963"/>
          <p14:tracePt t="31354" x="1733550" y="6059488"/>
          <p14:tracePt t="31358" x="1708150" y="6067425"/>
          <p14:tracePt t="31362" x="1682750" y="6076950"/>
          <p14:tracePt t="31368" x="1665288" y="6084888"/>
          <p14:tracePt t="31370" x="1657350" y="6084888"/>
          <p14:tracePt t="31374" x="1639888" y="6092825"/>
          <p14:tracePt t="31378" x="1631950" y="6092825"/>
          <p14:tracePt t="31385" x="1614488" y="6092825"/>
          <p14:tracePt t="31386" x="1597025" y="6102350"/>
          <p14:tracePt t="31390" x="1571625" y="6118225"/>
          <p14:tracePt t="31394" x="1563688" y="6127750"/>
          <p14:tracePt t="31401" x="1538288" y="6143625"/>
          <p14:tracePt t="31403" x="1520825" y="6153150"/>
          <p14:tracePt t="31406" x="1503363" y="6161088"/>
          <p14:tracePt t="31410" x="1487488" y="6169025"/>
          <p14:tracePt t="31418" x="1462088" y="6178550"/>
          <p14:tracePt t="31419" x="1444625" y="6194425"/>
          <p14:tracePt t="31422" x="1427163" y="6203950"/>
          <p14:tracePt t="31426" x="1409700" y="6203950"/>
          <p14:tracePt t="31430" x="1384300" y="6211888"/>
          <p14:tracePt t="31435" x="1350963" y="6221413"/>
          <p14:tracePt t="31438" x="1333500" y="6229350"/>
          <p14:tracePt t="31442" x="1317625" y="6237288"/>
          <p14:tracePt t="31446" x="1300163" y="6246813"/>
          <p14:tracePt t="31454" x="1274763" y="6246813"/>
          <p14:tracePt t="31458" x="1265238" y="6254750"/>
          <p14:tracePt t="31462" x="1249363" y="6254750"/>
          <p14:tracePt t="31468" x="1223963" y="6254750"/>
          <p14:tracePt t="31474" x="1206500" y="6262688"/>
          <p14:tracePt t="31478" x="1189038" y="6272213"/>
          <p14:tracePt t="31492" x="1173163" y="6272213"/>
          <p14:tracePt t="31652" x="1163638" y="6272213"/>
          <p14:tracePt t="31660" x="1147763" y="6272213"/>
          <p14:tracePt t="31664" x="1138238" y="6272213"/>
          <p14:tracePt t="31672" x="1130300" y="6272213"/>
          <p14:tracePt t="31888" x="1147763" y="6272213"/>
          <p14:tracePt t="31892" x="1155700" y="6272213"/>
          <p14:tracePt t="31896" x="1163638" y="6272213"/>
          <p14:tracePt t="31901" x="1181100" y="6272213"/>
          <p14:tracePt t="31904" x="1189038" y="6272213"/>
          <p14:tracePt t="31908" x="1206500" y="6272213"/>
          <p14:tracePt t="31912" x="1214438" y="6272213"/>
          <p14:tracePt t="31918" x="1231900" y="6272213"/>
          <p14:tracePt t="31920" x="1249363" y="6272213"/>
          <p14:tracePt t="31924" x="1257300" y="6272213"/>
          <p14:tracePt t="31928" x="1282700" y="6272213"/>
          <p14:tracePt t="31935" x="1317625" y="6272213"/>
          <p14:tracePt t="31936" x="1325563" y="6272213"/>
          <p14:tracePt t="31940" x="1350963" y="6272213"/>
          <p14:tracePt t="31944" x="1368425" y="6272213"/>
          <p14:tracePt t="31952" x="1376363" y="6272213"/>
          <p14:tracePt t="31952" x="1409700" y="6272213"/>
          <p14:tracePt t="31970" x="1495425" y="6272213"/>
          <p14:tracePt t="31972" x="1512888" y="6272213"/>
          <p14:tracePt t="31976" x="1528763" y="6272213"/>
          <p14:tracePt t="31980" x="1563688" y="6272213"/>
          <p14:tracePt t="31985" x="1579563" y="6272213"/>
          <p14:tracePt t="31988" x="1606550" y="6272213"/>
          <p14:tracePt t="31992" x="1631950" y="6272213"/>
          <p14:tracePt t="31996" x="1639888" y="6272213"/>
          <p14:tracePt t="32002" x="1673225" y="6272213"/>
          <p14:tracePt t="32004" x="1698625" y="6272213"/>
          <p14:tracePt t="32008" x="1716088" y="6272213"/>
          <p14:tracePt t="32012" x="1741488" y="6272213"/>
          <p14:tracePt t="32018" x="1758950" y="6262688"/>
          <p14:tracePt t="32020" x="1766888" y="6262688"/>
          <p14:tracePt t="32024" x="1784350" y="6254750"/>
          <p14:tracePt t="32028" x="1809750" y="6254750"/>
          <p14:tracePt t="32036" x="1817688" y="6254750"/>
          <p14:tracePt t="32040" x="1827213" y="6254750"/>
          <p14:tracePt t="33184" x="1835150" y="6254750"/>
          <p14:tracePt t="33190" x="1852613" y="6254750"/>
          <p14:tracePt t="33194" x="1868488" y="6254750"/>
          <p14:tracePt t="33198" x="1885950" y="6254750"/>
          <p14:tracePt t="33202" x="1911350" y="6254750"/>
          <p14:tracePt t="33206" x="1936750" y="6254750"/>
          <p14:tracePt t="33210" x="1946275" y="6254750"/>
          <p14:tracePt t="33214" x="1962150" y="6254750"/>
          <p14:tracePt t="33219" x="1979613" y="6254750"/>
          <p14:tracePt t="33222" x="1987550" y="6254750"/>
          <p14:tracePt t="33226" x="2012950" y="6254750"/>
          <p14:tracePt t="33230" x="2022475" y="6254750"/>
          <p14:tracePt t="33238" x="2038350" y="6254750"/>
          <p14:tracePt t="33242" x="2055813" y="6254750"/>
          <p14:tracePt t="33262" x="2065338" y="6254750"/>
          <p14:tracePt t="33274" x="2081213" y="6254750"/>
          <p14:tracePt t="33306" x="2090738" y="6254750"/>
          <p14:tracePt t="33310" x="2098675" y="6254750"/>
          <p14:tracePt t="33319" x="2106613" y="6254750"/>
          <p14:tracePt t="33326" x="2116138" y="6254750"/>
          <p14:tracePt t="33330" x="2124075" y="6254750"/>
          <p14:tracePt t="33336" x="2132013" y="6254750"/>
          <p14:tracePt t="33338" x="2149475" y="6254750"/>
          <p14:tracePt t="33352" x="2157413" y="6254750"/>
          <p14:tracePt t="33354" x="2166938" y="6254750"/>
          <p14:tracePt t="33362" x="2174875" y="6254750"/>
          <p14:tracePt t="33374" x="2192338" y="6254750"/>
          <p14:tracePt t="33386" x="2217738" y="6254750"/>
          <p14:tracePt t="33414" x="2225675" y="6254750"/>
          <p14:tracePt t="33422" x="2243138" y="6254750"/>
          <p14:tracePt t="33426" x="2251075" y="6254750"/>
          <p14:tracePt t="33436" x="2260600" y="6254750"/>
          <p14:tracePt t="33438" x="2268538" y="6254750"/>
          <p14:tracePt t="33446" x="2276475" y="6254750"/>
          <p14:tracePt t="33453" x="2286000" y="6254750"/>
          <p14:tracePt t="33454" x="2293938" y="6254750"/>
          <p14:tracePt t="33462" x="2301875" y="6254750"/>
          <p14:tracePt t="33469" x="2319338" y="6254750"/>
          <p14:tracePt t="33472" x="2327275" y="6254750"/>
          <p14:tracePt t="33476" x="2336800" y="6254750"/>
          <p14:tracePt t="33480" x="2344738" y="6254750"/>
          <p14:tracePt t="33486" x="2362200" y="6254750"/>
          <p14:tracePt t="33488" x="2379663" y="6254750"/>
          <p14:tracePt t="33492" x="2387600" y="6254750"/>
          <p14:tracePt t="33496" x="2405063" y="6254750"/>
          <p14:tracePt t="33503" x="2430463" y="6254750"/>
          <p14:tracePt t="33504" x="2438400" y="6254750"/>
          <p14:tracePt t="33508" x="2463800" y="6246813"/>
          <p14:tracePt t="33512" x="2489200" y="6246813"/>
          <p14:tracePt t="33519" x="2514600" y="6237288"/>
          <p14:tracePt t="33520" x="2524125" y="6221413"/>
          <p14:tracePt t="33524" x="2549525" y="6211888"/>
          <p14:tracePt t="33528" x="2565400" y="6203950"/>
          <p14:tracePt t="33536" x="2574925" y="6203950"/>
          <p14:tracePt t="33540" x="2590800" y="6203950"/>
          <p14:tracePt t="33544" x="2608263" y="6194425"/>
          <p14:tracePt t="33553" x="2625725" y="6194425"/>
          <p14:tracePt t="33556" x="2641600" y="6194425"/>
          <p14:tracePt t="33560" x="2651125" y="6186488"/>
          <p14:tracePt t="33608" x="2651125" y="6178550"/>
          <p14:tracePt t="33636" x="2659063" y="6169025"/>
          <p14:tracePt t="33644" x="2668588" y="6169025"/>
          <p14:tracePt t="33648" x="2676525" y="6161088"/>
          <p14:tracePt t="33656" x="2684463" y="6153150"/>
          <p14:tracePt t="33664" x="2693988" y="6143625"/>
          <p14:tracePt t="33669" x="2701925" y="6143625"/>
          <p14:tracePt t="33672" x="2709863" y="6135688"/>
          <p14:tracePt t="33680" x="2719388" y="6127750"/>
          <p14:tracePt t="33686" x="2727325" y="6127750"/>
          <p14:tracePt t="33692" x="2727325" y="6110288"/>
          <p14:tracePt t="33696" x="2727325" y="6092825"/>
          <p14:tracePt t="33702" x="2735263" y="6092825"/>
          <p14:tracePt t="33704" x="2744788" y="6084888"/>
          <p14:tracePt t="33712" x="2744788" y="6076950"/>
          <p14:tracePt t="33720" x="2744788" y="6067425"/>
          <p14:tracePt t="33724" x="2744788" y="6049963"/>
          <p14:tracePt t="33735" x="2752725" y="6034088"/>
          <p14:tracePt t="33740" x="2752725" y="6024563"/>
          <p14:tracePt t="33744" x="2752725" y="6016625"/>
          <p14:tracePt t="33753" x="2752725" y="6008688"/>
          <p14:tracePt t="33756" x="2752725" y="5999163"/>
          <p14:tracePt t="33760" x="2752725" y="5983288"/>
          <p14:tracePt t="33769" x="2752725" y="5973763"/>
          <p14:tracePt t="33772" x="2752725" y="5957888"/>
          <p14:tracePt t="33780" x="2752725" y="5948363"/>
          <p14:tracePt t="33796" x="2752725" y="5940425"/>
          <p14:tracePt t="33802" x="2752725" y="5932488"/>
          <p14:tracePt t="33812" x="2744788" y="5932488"/>
          <p14:tracePt t="33819" x="2744788" y="5922963"/>
          <p14:tracePt t="33824" x="2735263" y="5922963"/>
          <p14:tracePt t="33836" x="2709863" y="5915025"/>
          <p14:tracePt t="33853" x="2693988" y="5915025"/>
          <p14:tracePt t="33856" x="2684463" y="5915025"/>
          <p14:tracePt t="33860" x="2676525" y="5915025"/>
          <p14:tracePt t="33864" x="2659063" y="5915025"/>
          <p14:tracePt t="33869" x="2651125" y="5915025"/>
          <p14:tracePt t="33872" x="2641600" y="5915025"/>
          <p14:tracePt t="33880" x="2633663" y="5915025"/>
          <p14:tracePt t="33892" x="2625725" y="5915025"/>
          <p14:tracePt t="33903" x="2616200" y="5915025"/>
          <p14:tracePt t="33904" x="2608263" y="5915025"/>
          <p14:tracePt t="33920" x="2600325" y="5915025"/>
          <p14:tracePt t="33928" x="2582863" y="5915025"/>
          <p14:tracePt t="33936" x="2557463" y="5915025"/>
          <p14:tracePt t="33954" x="2532063" y="5922963"/>
          <p14:tracePt t="33956" x="2514600" y="5922963"/>
          <p14:tracePt t="33970" x="2497138" y="5932488"/>
          <p14:tracePt t="33987" x="2481263" y="5948363"/>
          <p14:tracePt t="34020" x="2463800" y="5957888"/>
          <p14:tracePt t="34024" x="2455863" y="5965825"/>
          <p14:tracePt t="34028" x="2446338" y="5965825"/>
          <p14:tracePt t="34036" x="2438400" y="5965825"/>
          <p14:tracePt t="34040" x="2430463" y="5973763"/>
          <p14:tracePt t="34070" x="2420938" y="5991225"/>
          <p14:tracePt t="34083" x="2413000" y="6008688"/>
          <p14:tracePt t="34110" x="2413000" y="6016625"/>
          <p14:tracePt t="34114" x="2413000" y="6024563"/>
          <p14:tracePt t="34120" x="2413000" y="6034088"/>
          <p14:tracePt t="34122" x="2413000" y="6042025"/>
          <p14:tracePt t="34126" x="2413000" y="6049963"/>
          <p14:tracePt t="34130" x="2413000" y="6059488"/>
          <p14:tracePt t="34142" x="2413000" y="6076950"/>
          <p14:tracePt t="34146" x="2413000" y="6092825"/>
          <p14:tracePt t="34152" x="2413000" y="6110288"/>
          <p14:tracePt t="34154" x="2413000" y="6127750"/>
          <p14:tracePt t="34162" x="2413000" y="6143625"/>
          <p14:tracePt t="34169" x="2413000" y="6161088"/>
          <p14:tracePt t="34170" x="2420938" y="6161088"/>
          <p14:tracePt t="34178" x="2430463" y="6169025"/>
          <p14:tracePt t="34186" x="2438400" y="6178550"/>
          <p14:tracePt t="34187" x="2446338" y="6178550"/>
          <p14:tracePt t="34190" x="2455863" y="6194425"/>
          <p14:tracePt t="34194" x="2471738" y="6203950"/>
          <p14:tracePt t="34203" x="2481263" y="6221413"/>
          <p14:tracePt t="34210" x="2497138" y="6229350"/>
          <p14:tracePt t="34214" x="2506663" y="6237288"/>
          <p14:tracePt t="34222" x="2532063" y="6246813"/>
          <p14:tracePt t="34230" x="2549525" y="6246813"/>
          <p14:tracePt t="34236" x="2557463" y="6246813"/>
          <p14:tracePt t="34238" x="2565400" y="6246813"/>
          <p14:tracePt t="34242" x="2582863" y="6246813"/>
          <p14:tracePt t="34246" x="2582863" y="6254750"/>
          <p14:tracePt t="34253" x="2600325" y="6254750"/>
          <p14:tracePt t="34254" x="2625725" y="6254750"/>
          <p14:tracePt t="34258" x="2641600" y="6254750"/>
          <p14:tracePt t="34262" x="2659063" y="6254750"/>
          <p14:tracePt t="34270" x="2668588" y="6254750"/>
          <p14:tracePt t="34270" x="2684463" y="6254750"/>
          <p14:tracePt t="34274" x="2701925" y="6254750"/>
          <p14:tracePt t="34278" x="2719388" y="6254750"/>
          <p14:tracePt t="34287" x="2744788" y="6254750"/>
          <p14:tracePt t="34290" x="2770188" y="6254750"/>
          <p14:tracePt t="34294" x="2786063" y="6254750"/>
          <p14:tracePt t="34298" x="2803525" y="6254750"/>
          <p14:tracePt t="34303" x="2811463" y="6254750"/>
          <p14:tracePt t="34306" x="2828925" y="6254750"/>
          <p14:tracePt t="34310" x="2846388" y="6254750"/>
          <p14:tracePt t="34314" x="2854325" y="6254750"/>
          <p14:tracePt t="34319" x="2871788" y="6254750"/>
          <p14:tracePt t="34322" x="2879725" y="6254750"/>
          <p14:tracePt t="34330" x="2897188" y="6254750"/>
          <p14:tracePt t="34338" x="2914650" y="6254750"/>
          <p14:tracePt t="34354" x="2922588" y="6254750"/>
          <p14:tracePt t="34358" x="2930525" y="6254750"/>
          <p14:tracePt t="34362" x="2940050" y="6254750"/>
          <p14:tracePt t="34383" x="2947988" y="6246813"/>
          <p14:tracePt t="34390" x="2955925" y="6246813"/>
          <p14:tracePt t="34394" x="2965450" y="6237288"/>
          <p14:tracePt t="34403" x="2982913" y="6237288"/>
          <p14:tracePt t="34406" x="2990850" y="6237288"/>
          <p14:tracePt t="34419" x="3008313" y="6237288"/>
          <p14:tracePt t="34430" x="3016250" y="6237288"/>
          <p14:tracePt t="34436" x="3024188" y="6237288"/>
          <p14:tracePt t="34442" x="3033713" y="6237288"/>
          <p14:tracePt t="34453" x="3041650" y="6237288"/>
          <p14:tracePt t="34454" x="3049588" y="6237288"/>
          <p14:tracePt t="34470" x="3059113" y="6229350"/>
          <p14:tracePt t="34474" x="3074988" y="6221413"/>
          <p14:tracePt t="34546" x="3084513" y="6221413"/>
          <p14:tracePt t="34569" x="3092450" y="6221413"/>
          <p14:tracePt t="34578" x="3109913" y="6221413"/>
          <p14:tracePt t="34586" x="3117850" y="6221413"/>
          <p14:tracePt t="34590" x="3135313" y="6221413"/>
          <p14:tracePt t="34594" x="3143250" y="6221413"/>
          <p14:tracePt t="34598" x="3160713" y="6221413"/>
          <p14:tracePt t="34606" x="3186113" y="6221413"/>
          <p14:tracePt t="34610" x="3194050" y="6221413"/>
          <p14:tracePt t="34614" x="3203575" y="6221413"/>
          <p14:tracePt t="34619" x="3211513" y="6221413"/>
          <p14:tracePt t="34622" x="3228975" y="6221413"/>
          <p14:tracePt t="34628" x="3236913" y="6221413"/>
          <p14:tracePt t="34632" x="3244850" y="6221413"/>
          <p14:tracePt t="34636" x="3254375" y="6221413"/>
          <p14:tracePt t="34640" x="3262313" y="6221413"/>
          <p14:tracePt t="34660" x="3279775" y="6221413"/>
          <p14:tracePt t="34680" x="3287713" y="6221413"/>
          <p14:tracePt t="34686" x="3305175" y="6221413"/>
          <p14:tracePt t="34688" x="3322638" y="6211888"/>
          <p14:tracePt t="34702" x="3338513" y="6211888"/>
          <p14:tracePt t="34704" x="3355975" y="6211888"/>
          <p14:tracePt t="34712" x="3373438" y="6211888"/>
          <p14:tracePt t="34719" x="3381375" y="6211888"/>
          <p14:tracePt t="34720" x="3389313" y="6211888"/>
          <p14:tracePt t="34724" x="3414713" y="6203950"/>
          <p14:tracePt t="34728" x="3424238" y="6203950"/>
          <p14:tracePt t="34737" x="3441700" y="6203950"/>
          <p14:tracePt t="34740" x="3457575" y="6203950"/>
          <p14:tracePt t="34744" x="3475038" y="6203950"/>
          <p14:tracePt t="34754" x="3500438" y="6203950"/>
          <p14:tracePt t="34760" x="3508375" y="6203950"/>
          <p14:tracePt t="35182" x="3517900" y="6203950"/>
          <p14:tracePt t="35186" x="3517900" y="6221413"/>
          <p14:tracePt t="35194" x="3508375" y="6229350"/>
          <p14:tracePt t="35262" x="3500438" y="6237288"/>
          <p14:tracePt t="35274" x="3482975" y="6246813"/>
          <p14:tracePt t="35278" x="3475038" y="6246813"/>
          <p14:tracePt t="35282" x="3467100" y="6246813"/>
          <p14:tracePt t="35290" x="3449638" y="6246813"/>
          <p14:tracePt t="35294" x="3432175" y="6246813"/>
          <p14:tracePt t="35418" x="3441700" y="6237288"/>
          <p14:tracePt t="35422" x="3467100" y="6237288"/>
          <p14:tracePt t="35426" x="3492500" y="6221413"/>
          <p14:tracePt t="35430" x="3517900" y="6211888"/>
          <p14:tracePt t="35436" x="3543300" y="6203950"/>
          <p14:tracePt t="35438" x="3568700" y="6194425"/>
          <p14:tracePt t="35442" x="3586163" y="6186488"/>
          <p14:tracePt t="35458" x="3594100" y="6186488"/>
          <p14:tracePt t="35462" x="3611563" y="6178550"/>
          <p14:tracePt t="35470" x="3627438" y="6161088"/>
          <p14:tracePt t="35471" x="3662363" y="6135688"/>
          <p14:tracePt t="35474" x="3695700" y="6092825"/>
          <p14:tracePt t="35478" x="3756025" y="6034088"/>
          <p14:tracePt t="35482" x="3822700" y="5965825"/>
          <p14:tracePt t="35487" x="3900488" y="5889625"/>
          <p14:tracePt t="35490" x="3976688" y="5803900"/>
          <p14:tracePt t="35494" x="4070350" y="5710238"/>
          <p14:tracePt t="35498" x="4154488" y="5634038"/>
          <p14:tracePt t="35504" x="4230688" y="5549900"/>
          <p14:tracePt t="35506" x="4298950" y="5472113"/>
          <p14:tracePt t="35510" x="4367213" y="5395913"/>
          <p14:tracePt t="35514" x="4435475" y="5327650"/>
          <p14:tracePt t="35520" x="4460875" y="5294313"/>
          <p14:tracePt t="35522" x="4476750" y="5276850"/>
          <p14:tracePt t="35580" x="4486275" y="5260975"/>
          <p14:tracePt t="35585" x="4486275" y="5251450"/>
          <p14:tracePt t="35588" x="4486275" y="5235575"/>
          <p14:tracePt t="35592" x="4486275" y="5208588"/>
          <p14:tracePt t="35596" x="4486275" y="5183188"/>
          <p14:tracePt t="35604" x="4486275" y="5141913"/>
          <p14:tracePt t="35604" x="4503738" y="5091113"/>
          <p14:tracePt t="35608" x="4519613" y="5056188"/>
          <p14:tracePt t="35612" x="4537075" y="5005388"/>
          <p14:tracePt t="35620" x="4562475" y="4954588"/>
          <p14:tracePt t="35621" x="4595813" y="4903788"/>
          <p14:tracePt t="35624" x="4638675" y="4843463"/>
          <p14:tracePt t="35628" x="4699000" y="4775200"/>
          <p14:tracePt t="35632" x="4749800" y="4724400"/>
          <p14:tracePt t="35637" x="4818063" y="4657725"/>
          <p14:tracePt t="35640" x="4894263" y="4589463"/>
          <p14:tracePt t="35644" x="4970463" y="4521200"/>
          <p14:tracePt t="35648" x="5064125" y="4452938"/>
          <p14:tracePt t="35654" x="5157788" y="4384675"/>
          <p14:tracePt t="35656" x="5259388" y="4316413"/>
          <p14:tracePt t="35660" x="5368925" y="4249738"/>
          <p14:tracePt t="35664" x="5472113" y="4189413"/>
          <p14:tracePt t="35670" x="5591175" y="4113213"/>
          <p14:tracePt t="35672" x="5718175" y="4052888"/>
          <p14:tracePt t="35676" x="5853113" y="3994150"/>
          <p14:tracePt t="35680" x="5972175" y="3935413"/>
          <p14:tracePt t="35686" x="6091238" y="3875088"/>
          <p14:tracePt t="35688" x="6210300" y="3824288"/>
          <p14:tracePt t="35692" x="6321425" y="3763963"/>
          <p14:tracePt t="35696" x="6430963" y="3705225"/>
          <p14:tracePt t="35704" x="6516688" y="3654425"/>
          <p14:tracePt t="35705" x="6592888" y="3611563"/>
          <p14:tracePt t="35708" x="6661150" y="3586163"/>
          <p14:tracePt t="35712" x="6694488" y="3552825"/>
          <p14:tracePt t="35720" x="6719888" y="3535363"/>
          <p14:tracePt t="35721" x="6745288" y="3527425"/>
          <p14:tracePt t="35724" x="6754813" y="3517900"/>
          <p14:tracePt t="35728" x="6780213" y="3502025"/>
          <p14:tracePt t="35737" x="6805613" y="3492500"/>
          <p14:tracePt t="35740" x="6831013" y="3475038"/>
          <p14:tracePt t="35744" x="6848475" y="3467100"/>
          <p14:tracePt t="35748" x="6856413" y="3449638"/>
          <p14:tracePt t="35754" x="6873875" y="3449638"/>
          <p14:tracePt t="35756" x="6899275" y="3433763"/>
          <p14:tracePt t="35760" x="6932613" y="3416300"/>
          <p14:tracePt t="35764" x="6958013" y="3398838"/>
          <p14:tracePt t="35770" x="6975475" y="3373438"/>
          <p14:tracePt t="35772" x="7018338" y="3348038"/>
          <p14:tracePt t="35776" x="7051675" y="3330575"/>
          <p14:tracePt t="35780" x="7077075" y="3314700"/>
          <p14:tracePt t="35786" x="7112000" y="3305175"/>
          <p14:tracePt t="35788" x="7145338" y="3289300"/>
          <p14:tracePt t="35792" x="7170738" y="3271838"/>
          <p14:tracePt t="35796" x="7196138" y="3263900"/>
          <p14:tracePt t="35804" x="7229475" y="3246438"/>
          <p14:tracePt t="35805" x="7272338" y="3228975"/>
          <p14:tracePt t="35808" x="7315200" y="3211513"/>
          <p14:tracePt t="35812" x="7366000" y="3186113"/>
          <p14:tracePt t="35817" x="7416800" y="3170238"/>
          <p14:tracePt t="35821" x="7477125" y="3152775"/>
          <p14:tracePt t="35824" x="7535863" y="3135313"/>
          <p14:tracePt t="35828" x="7578725" y="3119438"/>
          <p14:tracePt t="35832" x="7637463" y="3109913"/>
          <p14:tracePt t="35837" x="7705725" y="3094038"/>
          <p14:tracePt t="35840" x="7748588" y="3084513"/>
          <p14:tracePt t="35844" x="7781925" y="3067050"/>
          <p14:tracePt t="35848" x="7807325" y="3051175"/>
          <p14:tracePt t="35854" x="7842250" y="3033713"/>
          <p14:tracePt t="35856" x="7867650" y="3025775"/>
          <p14:tracePt t="35860" x="7885113" y="3016250"/>
          <p14:tracePt t="35864" x="7910513" y="3008313"/>
          <p14:tracePt t="35870" x="7918450" y="3000375"/>
          <p14:tracePt t="35872" x="7935913" y="2990850"/>
          <p14:tracePt t="35886" x="7935913" y="2982913"/>
          <p14:tracePt t="35904" x="7943850" y="2974975"/>
          <p14:tracePt t="35912" x="7943850" y="2965450"/>
          <p14:tracePt t="35921" x="7943850" y="2949575"/>
          <p14:tracePt t="35924" x="7943850" y="2932113"/>
          <p14:tracePt t="35928" x="7943850" y="2922588"/>
          <p14:tracePt t="35932" x="7943850" y="2906713"/>
          <p14:tracePt t="35937" x="7943850" y="2897188"/>
          <p14:tracePt t="35940" x="7943850" y="2889250"/>
          <p14:tracePt t="35954" x="7943850" y="2855913"/>
          <p14:tracePt t="35956" x="7943850" y="2846388"/>
          <p14:tracePt t="35976" x="7935913" y="2838450"/>
          <p14:tracePt t="36044" x="7926388" y="2830513"/>
          <p14:tracePt t="36053" x="7918450" y="2820988"/>
          <p14:tracePt t="36056" x="7910513" y="2820988"/>
          <p14:tracePt t="36064" x="7900988" y="2820988"/>
          <p14:tracePt t="36070" x="7885113" y="2813050"/>
          <p14:tracePt t="36076" x="7875588" y="2813050"/>
          <p14:tracePt t="36080" x="7859713" y="2805113"/>
          <p14:tracePt t="36096" x="7842250" y="2805113"/>
          <p14:tracePt t="36103" x="7832725" y="2805113"/>
          <p14:tracePt t="36104" x="7807325" y="2805113"/>
          <p14:tracePt t="36108" x="7791450" y="2805113"/>
          <p14:tracePt t="36112" x="7773988" y="2805113"/>
          <p14:tracePt t="36116" x="7748588" y="2805113"/>
          <p14:tracePt t="36120" x="7715250" y="2805113"/>
          <p14:tracePt t="36124" x="7680325" y="2805113"/>
          <p14:tracePt t="36128" x="7654925" y="2805113"/>
          <p14:tracePt t="36132" x="7629525" y="2805113"/>
          <p14:tracePt t="36137" x="7604125" y="2805113"/>
          <p14:tracePt t="36140" x="7578725" y="2805113"/>
          <p14:tracePt t="36144" x="7545388" y="2805113"/>
          <p14:tracePt t="36148" x="7510463" y="2805113"/>
          <p14:tracePt t="36153" x="7477125" y="2805113"/>
          <p14:tracePt t="36156" x="7434263" y="2805113"/>
          <p14:tracePt t="36158" x="7408863" y="2805113"/>
          <p14:tracePt t="36162" x="7373938" y="2805113"/>
          <p14:tracePt t="36166" x="7332663" y="2805113"/>
          <p14:tracePt t="36171" x="7289800" y="2805113"/>
          <p14:tracePt t="36174" x="7256463" y="2805113"/>
          <p14:tracePt t="36178" x="7221538" y="2805113"/>
          <p14:tracePt t="36182" x="7178675" y="2805113"/>
          <p14:tracePt t="36187" x="7137400" y="2805113"/>
          <p14:tracePt t="36190" x="7077075" y="2805113"/>
          <p14:tracePt t="36198" x="7051675" y="2805113"/>
          <p14:tracePt t="36204" x="7018338" y="2813050"/>
          <p14:tracePt t="36206" x="6992938" y="2820988"/>
          <p14:tracePt t="36210" x="6967538" y="2820988"/>
          <p14:tracePt t="36214" x="6950075" y="2830513"/>
          <p14:tracePt t="36220" x="6924675" y="2838450"/>
          <p14:tracePt t="36222" x="6899275" y="2846388"/>
          <p14:tracePt t="36226" x="6881813" y="2846388"/>
          <p14:tracePt t="36236" x="6873875" y="2846388"/>
          <p14:tracePt t="36382" x="6864350" y="2846388"/>
          <p14:tracePt t="36390" x="6864350" y="2855913"/>
          <p14:tracePt t="36394" x="6873875" y="2855913"/>
          <p14:tracePt t="36398" x="6881813" y="2855913"/>
          <p14:tracePt t="36403" x="6899275" y="2855913"/>
          <p14:tracePt t="36406" x="6907213" y="2855913"/>
          <p14:tracePt t="36410" x="6924675" y="2855913"/>
          <p14:tracePt t="36414" x="6950075" y="2863850"/>
          <p14:tracePt t="36420" x="6967538" y="2871788"/>
          <p14:tracePt t="36422" x="6992938" y="2871788"/>
          <p14:tracePt t="36426" x="7018338" y="2871788"/>
          <p14:tracePt t="36430" x="7043738" y="2871788"/>
          <p14:tracePt t="36437" x="7077075" y="2871788"/>
          <p14:tracePt t="36438" x="7119938" y="2871788"/>
          <p14:tracePt t="36443" x="7162800" y="2871788"/>
          <p14:tracePt t="36446" x="7213600" y="2881313"/>
          <p14:tracePt t="36454" x="7272338" y="2889250"/>
          <p14:tracePt t="36455" x="7315200" y="2889250"/>
          <p14:tracePt t="36458" x="7348538" y="2889250"/>
          <p14:tracePt t="36462" x="7391400" y="2889250"/>
          <p14:tracePt t="36466" x="7434263" y="2897188"/>
          <p14:tracePt t="36471" x="7477125" y="2897188"/>
          <p14:tracePt t="36474" x="7502525" y="2897188"/>
          <p14:tracePt t="36478" x="7535863" y="2897188"/>
          <p14:tracePt t="36482" x="7561263" y="2897188"/>
          <p14:tracePt t="36487" x="7596188" y="2897188"/>
          <p14:tracePt t="36490" x="7621588" y="2897188"/>
          <p14:tracePt t="36494" x="7637463" y="2897188"/>
          <p14:tracePt t="36498" x="7662863" y="2897188"/>
          <p14:tracePt t="36504" x="7688263" y="2897188"/>
          <p14:tracePt t="36506" x="7705725" y="2897188"/>
          <p14:tracePt t="36510" x="7723188" y="2897188"/>
          <p14:tracePt t="36514" x="7740650" y="2897188"/>
          <p14:tracePt t="36522" x="7748588" y="2897188"/>
          <p14:tracePt t="36526" x="7756525" y="2897188"/>
          <p14:tracePt t="36537" x="7773988" y="2897188"/>
          <p14:tracePt t="36538" x="7781925" y="2897188"/>
          <p14:tracePt t="37834" x="7791450" y="2906713"/>
          <p14:tracePt t="37838" x="7842250" y="2940050"/>
          <p14:tracePt t="37842" x="7859713" y="2957513"/>
          <p14:tracePt t="37846" x="7867650" y="2982913"/>
          <p14:tracePt t="37850" x="7875588" y="3000375"/>
          <p14:tracePt t="37854" x="7885113" y="3008313"/>
          <p14:tracePt t="37858" x="7893050" y="3016250"/>
          <p14:tracePt t="37862" x="7900988" y="3025775"/>
          <p14:tracePt t="37866" x="7910513" y="3033713"/>
          <p14:tracePt t="37871" x="7918450" y="3041650"/>
          <p14:tracePt t="37878" x="7935913" y="3059113"/>
          <p14:tracePt t="37888" x="7935913" y="3067050"/>
          <p14:tracePt t="37890" x="7951788" y="3084513"/>
          <p14:tracePt t="37894" x="7961313" y="3094038"/>
          <p14:tracePt t="37904" x="7969250" y="3101975"/>
          <p14:tracePt t="37910" x="7977188" y="3119438"/>
          <p14:tracePt t="37914" x="7977188" y="3135313"/>
          <p14:tracePt t="37921" x="7986713" y="3144838"/>
          <p14:tracePt t="37922" x="7994650" y="3160713"/>
          <p14:tracePt t="37926" x="8004175" y="3186113"/>
          <p14:tracePt t="37938" x="8004175" y="3211513"/>
          <p14:tracePt t="37939" x="8004175" y="3228975"/>
          <p14:tracePt t="37942" x="8004175" y="3254375"/>
          <p14:tracePt t="37946" x="8004175" y="3263900"/>
          <p14:tracePt t="37955" x="8004175" y="3314700"/>
          <p14:tracePt t="37958" x="8004175" y="3330575"/>
          <p14:tracePt t="37966" x="8004175" y="3348038"/>
          <p14:tracePt t="37971" x="8004175" y="3355975"/>
          <p14:tracePt t="37978" x="8004175" y="3373438"/>
          <p14:tracePt t="37982" x="8004175" y="3382963"/>
          <p14:tracePt t="37988" x="8004175" y="3390900"/>
          <p14:tracePt t="37990" x="8004175" y="3398838"/>
          <p14:tracePt t="37994" x="7994650" y="3408363"/>
          <p14:tracePt t="37998" x="7986713" y="3416300"/>
          <p14:tracePt t="38004" x="7977188" y="3433763"/>
          <p14:tracePt t="38006" x="7961313" y="3441700"/>
          <p14:tracePt t="38014" x="7943850" y="3441700"/>
          <p14:tracePt t="38022" x="7943850" y="3449638"/>
          <p14:tracePt t="38022" x="7926388" y="3459163"/>
          <p14:tracePt t="38026" x="7918450" y="3467100"/>
          <p14:tracePt t="38037" x="7900988" y="3467100"/>
          <p14:tracePt t="38038" x="7893050" y="3467100"/>
          <p14:tracePt t="38042" x="7875588" y="3475038"/>
          <p14:tracePt t="38046" x="7859713" y="3484563"/>
          <p14:tracePt t="38050" x="7850188" y="3492500"/>
          <p14:tracePt t="38054" x="7832725" y="3492500"/>
          <p14:tracePt t="38062" x="7816850" y="3492500"/>
          <p14:tracePt t="38066" x="7807325" y="3492500"/>
          <p14:tracePt t="38078" x="7791450" y="3492500"/>
          <p14:tracePt t="38082" x="7781925" y="3492500"/>
          <p14:tracePt t="38090" x="7756525" y="3492500"/>
          <p14:tracePt t="38104" x="7731125" y="3492500"/>
          <p14:tracePt t="38106" x="7715250" y="3492500"/>
          <p14:tracePt t="38114" x="7705725" y="3484563"/>
          <p14:tracePt t="38122" x="7680325" y="3475038"/>
          <p14:tracePt t="38130" x="7672388" y="3475038"/>
          <p14:tracePt t="38138" x="7672388" y="3467100"/>
          <p14:tracePt t="38142" x="7654925" y="3449638"/>
          <p14:tracePt t="38150" x="7646988" y="3449638"/>
          <p14:tracePt t="38158" x="7646988" y="3441700"/>
          <p14:tracePt t="38162" x="7637463" y="3433763"/>
          <p14:tracePt t="38171" x="7637463" y="3424238"/>
          <p14:tracePt t="38172" x="7629525" y="3416300"/>
          <p14:tracePt t="38180" x="7629525" y="3408363"/>
          <p14:tracePt t="38188" x="7629525" y="3398838"/>
          <p14:tracePt t="38189" x="7621588" y="3390900"/>
          <p14:tracePt t="38192" x="7621588" y="3382963"/>
          <p14:tracePt t="38200" x="7621588" y="3373438"/>
          <p14:tracePt t="38205" x="7621588" y="3355975"/>
          <p14:tracePt t="38208" x="7621588" y="3348038"/>
          <p14:tracePt t="38212" x="7621588" y="3340100"/>
          <p14:tracePt t="38216" x="7621588" y="3322638"/>
          <p14:tracePt t="38222" x="7621588" y="3314700"/>
          <p14:tracePt t="38224" x="7621588" y="3297238"/>
          <p14:tracePt t="38228" x="7621588" y="3279775"/>
          <p14:tracePt t="38238" x="7621588" y="3263900"/>
          <p14:tracePt t="38240" x="7621588" y="3246438"/>
          <p14:tracePt t="38244" x="7621588" y="3238500"/>
          <p14:tracePt t="38248" x="7621588" y="3228975"/>
          <p14:tracePt t="38255" x="7621588" y="3221038"/>
          <p14:tracePt t="38256" x="7629525" y="3203575"/>
          <p14:tracePt t="38260" x="7629525" y="3195638"/>
          <p14:tracePt t="38264" x="7637463" y="3186113"/>
          <p14:tracePt t="38272" x="7637463" y="3178175"/>
          <p14:tracePt t="38273" x="7654925" y="3160713"/>
          <p14:tracePt t="38280" x="7654925" y="3144838"/>
          <p14:tracePt t="38288" x="7662863" y="3135313"/>
          <p14:tracePt t="38292" x="7680325" y="3119438"/>
          <p14:tracePt t="38301" x="7697788" y="3101975"/>
          <p14:tracePt t="38305" x="7697788" y="3094038"/>
          <p14:tracePt t="38308" x="7705725" y="3094038"/>
          <p14:tracePt t="38312" x="7715250" y="3084513"/>
          <p14:tracePt t="38316" x="7723188" y="3076575"/>
          <p14:tracePt t="38324" x="7731125" y="3076575"/>
          <p14:tracePt t="38340" x="7748588" y="3067050"/>
          <p14:tracePt t="38344" x="7748588" y="3059113"/>
          <p14:tracePt t="38348" x="7766050" y="3051175"/>
          <p14:tracePt t="38356" x="7781925" y="3033713"/>
          <p14:tracePt t="38372" x="7791450" y="3033713"/>
          <p14:tracePt t="38376" x="7807325" y="3025775"/>
          <p14:tracePt t="38388" x="7816850" y="3016250"/>
          <p14:tracePt t="38392" x="7824788" y="3008313"/>
          <p14:tracePt t="38396" x="7832725" y="3000375"/>
          <p14:tracePt t="38408" x="7842250" y="2990850"/>
          <p14:tracePt t="38412" x="7859713" y="2990850"/>
          <p14:tracePt t="38416" x="7867650" y="2990850"/>
          <p14:tracePt t="38421" x="7875588" y="2990850"/>
          <p14:tracePt t="38424" x="7893050" y="2990850"/>
          <p14:tracePt t="38432" x="7900988" y="2990850"/>
          <p14:tracePt t="38440" x="7918450" y="2990850"/>
          <p14:tracePt t="38444" x="7926388" y="2990850"/>
          <p14:tracePt t="38454" x="7935913" y="2990850"/>
          <p14:tracePt t="38456" x="7943850" y="2990850"/>
          <p14:tracePt t="38460" x="7951788" y="2990850"/>
          <p14:tracePt t="38464" x="7961313" y="2990850"/>
          <p14:tracePt t="38471" x="7969250" y="2990850"/>
          <p14:tracePt t="38472" x="7986713" y="2990850"/>
          <p14:tracePt t="38476" x="8004175" y="2990850"/>
          <p14:tracePt t="38480" x="8012113" y="2990850"/>
          <p14:tracePt t="38489" x="8029575" y="2990850"/>
          <p14:tracePt t="38492" x="8045450" y="3000375"/>
          <p14:tracePt t="38500" x="8054975" y="3025775"/>
          <p14:tracePt t="38508" x="8070850" y="3033713"/>
          <p14:tracePt t="38512" x="8088313" y="3041650"/>
          <p14:tracePt t="38521" x="8096250" y="3041650"/>
          <p14:tracePt t="38524" x="8105775" y="3051175"/>
          <p14:tracePt t="38528" x="8121650" y="3059113"/>
          <p14:tracePt t="38540" x="8131175" y="3067050"/>
          <p14:tracePt t="38556" x="8147050" y="3084513"/>
          <p14:tracePt t="38564" x="8156575" y="3101975"/>
          <p14:tracePt t="38580" x="8156575" y="3109913"/>
          <p14:tracePt t="38588" x="8156575" y="3119438"/>
          <p14:tracePt t="38596" x="8156575" y="3127375"/>
          <p14:tracePt t="38605" x="8156575" y="3160713"/>
          <p14:tracePt t="38608" x="8156575" y="3178175"/>
          <p14:tracePt t="38616" x="8156575" y="3195638"/>
          <p14:tracePt t="38628" x="8156575" y="3211513"/>
          <p14:tracePt t="38632" x="8156575" y="3221038"/>
          <p14:tracePt t="38638" x="8156575" y="3228975"/>
          <p14:tracePt t="38640" x="8156575" y="3254375"/>
          <p14:tracePt t="38656" x="8156575" y="3263900"/>
          <p14:tracePt t="38660" x="8156575" y="3279775"/>
          <p14:tracePt t="38664" x="8156575" y="3289300"/>
          <p14:tracePt t="38672" x="8156575" y="3297238"/>
          <p14:tracePt t="38676" x="8156575" y="3305175"/>
          <p14:tracePt t="38680" x="8156575" y="3314700"/>
          <p14:tracePt t="38689" x="8139113" y="3314700"/>
          <p14:tracePt t="38696" x="8131175" y="3322638"/>
          <p14:tracePt t="38700" x="8121650" y="3330575"/>
          <p14:tracePt t="38705" x="8105775" y="3340100"/>
          <p14:tracePt t="38716" x="8088313" y="3348038"/>
          <p14:tracePt t="38721" x="8070850" y="3365500"/>
          <p14:tracePt t="38724" x="8062913" y="3373438"/>
          <p14:tracePt t="38728" x="8045450" y="3390900"/>
          <p14:tracePt t="38732" x="8020050" y="3390900"/>
          <p14:tracePt t="38738" x="7994650" y="3398838"/>
          <p14:tracePt t="38740" x="7977188" y="3408363"/>
          <p14:tracePt t="38744" x="7961313" y="3408363"/>
          <p14:tracePt t="38748" x="7943850" y="3416300"/>
          <p14:tracePt t="38755" x="7918450" y="3424238"/>
          <p14:tracePt t="38758" x="7893050" y="3433763"/>
          <p14:tracePt t="38762" x="7885113" y="3433763"/>
          <p14:tracePt t="38766" x="7859713" y="3441700"/>
          <p14:tracePt t="38772" x="7842250" y="3441700"/>
          <p14:tracePt t="38774" x="7824788" y="3441700"/>
          <p14:tracePt t="38778" x="7807325" y="3441700"/>
          <p14:tracePt t="38782" x="7791450" y="3441700"/>
          <p14:tracePt t="38788" x="7773988" y="3441700"/>
          <p14:tracePt t="38790" x="7748588" y="3441700"/>
          <p14:tracePt t="38794" x="7740650" y="3441700"/>
          <p14:tracePt t="38798" x="7723188" y="3441700"/>
          <p14:tracePt t="38805" x="7697788" y="3441700"/>
          <p14:tracePt t="38806" x="7680325" y="3441700"/>
          <p14:tracePt t="38810" x="7662863" y="3441700"/>
          <p14:tracePt t="38814" x="7637463" y="3441700"/>
          <p14:tracePt t="38821" x="7629525" y="3441700"/>
          <p14:tracePt t="38822" x="7612063" y="3441700"/>
          <p14:tracePt t="38826" x="7604125" y="3441700"/>
          <p14:tracePt t="38830" x="7586663" y="3441700"/>
          <p14:tracePt t="38839" x="7578725" y="3433763"/>
          <p14:tracePt t="38842" x="7570788" y="3433763"/>
          <p14:tracePt t="38850" x="7561263" y="3424238"/>
          <p14:tracePt t="38862" x="7553325" y="3416300"/>
          <p14:tracePt t="38871" x="7545388" y="3408363"/>
          <p14:tracePt t="38878" x="7545388" y="3398838"/>
          <p14:tracePt t="38882" x="7535863" y="3390900"/>
          <p14:tracePt t="38888" x="7527925" y="3382963"/>
          <p14:tracePt t="38890" x="7518400" y="3382963"/>
          <p14:tracePt t="38894" x="7518400" y="3373438"/>
          <p14:tracePt t="38905" x="7510463" y="3355975"/>
          <p14:tracePt t="38914" x="7510463" y="3330575"/>
          <p14:tracePt t="38921" x="7510463" y="3322638"/>
          <p14:tracePt t="38926" x="7510463" y="3314700"/>
          <p14:tracePt t="38930" x="7493000" y="3297238"/>
          <p14:tracePt t="38942" x="7493000" y="3279775"/>
          <p14:tracePt t="38946" x="7493000" y="3271838"/>
          <p14:tracePt t="38955" x="7493000" y="3263900"/>
          <p14:tracePt t="38958" x="7493000" y="3246438"/>
          <p14:tracePt t="38966" x="7493000" y="3238500"/>
          <p14:tracePt t="38974" x="7493000" y="3211513"/>
          <p14:tracePt t="38982" x="7493000" y="3195638"/>
          <p14:tracePt t="38990" x="7493000" y="3178175"/>
          <p14:tracePt t="38994" x="7493000" y="3160713"/>
          <p14:tracePt t="39004" x="7502525" y="3135313"/>
          <p14:tracePt t="39006" x="7510463" y="3127375"/>
          <p14:tracePt t="39010" x="7518400" y="3109913"/>
          <p14:tracePt t="39014" x="7518400" y="3101975"/>
          <p14:tracePt t="39021" x="7518400" y="3094038"/>
          <p14:tracePt t="39022" x="7527925" y="3076575"/>
          <p14:tracePt t="39026" x="7535863" y="3067050"/>
          <p14:tracePt t="39030" x="7545388" y="3059113"/>
          <p14:tracePt t="39034" x="7545388" y="3051175"/>
          <p14:tracePt t="39038" x="7553325" y="3041650"/>
          <p14:tracePt t="39046" x="7570788" y="3041650"/>
          <p14:tracePt t="39050" x="7578725" y="3025775"/>
          <p14:tracePt t="39055" x="7586663" y="3008313"/>
          <p14:tracePt t="39058" x="7604125" y="2990850"/>
          <p14:tracePt t="39062" x="7612063" y="2990850"/>
          <p14:tracePt t="39066" x="7621588" y="2974975"/>
          <p14:tracePt t="39074" x="7629525" y="2957513"/>
          <p14:tracePt t="39088" x="7654925" y="2940050"/>
          <p14:tracePt t="39090" x="7672388" y="2932113"/>
          <p14:tracePt t="39094" x="7688263" y="2922588"/>
          <p14:tracePt t="39105" x="7688263" y="2914650"/>
          <p14:tracePt t="39106" x="7697788" y="2914650"/>
          <p14:tracePt t="39110" x="7705725" y="2906713"/>
          <p14:tracePt t="39123" x="7715250" y="2906713"/>
          <p14:tracePt t="39126" x="7731125" y="2897188"/>
          <p14:tracePt t="39134" x="7740650" y="2897188"/>
          <p14:tracePt t="39142" x="7748588" y="2897188"/>
          <p14:tracePt t="39150" x="7773988" y="2897188"/>
          <p14:tracePt t="39155" x="7791450" y="2897188"/>
          <p14:tracePt t="39158" x="7799388" y="2897188"/>
          <p14:tracePt t="39162" x="7816850" y="2897188"/>
          <p14:tracePt t="39166" x="7824788" y="2897188"/>
          <p14:tracePt t="39171" x="7842250" y="2897188"/>
          <p14:tracePt t="39174" x="7859713" y="2897188"/>
          <p14:tracePt t="39178" x="7867650" y="2897188"/>
          <p14:tracePt t="39182" x="7885113" y="2897188"/>
          <p14:tracePt t="39188" x="7893050" y="2897188"/>
          <p14:tracePt t="39190" x="7910513" y="2897188"/>
          <p14:tracePt t="39194" x="7926388" y="2897188"/>
          <p14:tracePt t="39198" x="7935913" y="2897188"/>
          <p14:tracePt t="39205" x="7951788" y="2897188"/>
          <p14:tracePt t="39210" x="7969250" y="2897188"/>
          <p14:tracePt t="39214" x="7986713" y="2897188"/>
          <p14:tracePt t="39266" x="8004175" y="2897188"/>
          <p14:tracePt t="39282" x="8012113" y="2897188"/>
          <p14:tracePt t="39290" x="8029575" y="2897188"/>
          <p14:tracePt t="39298" x="8037513" y="2906713"/>
          <p14:tracePt t="39305" x="8045450" y="2914650"/>
          <p14:tracePt t="39306" x="8054975" y="2914650"/>
          <p14:tracePt t="39310" x="8054975" y="2922588"/>
          <p14:tracePt t="39314" x="8062913" y="2932113"/>
          <p14:tracePt t="39323" x="8070850" y="2940050"/>
          <p14:tracePt t="39326" x="8080375" y="2957513"/>
          <p14:tracePt t="39335" x="8080375" y="2965450"/>
          <p14:tracePt t="39341" x="8088313" y="2974975"/>
          <p14:tracePt t="39348" x="8088313" y="2990850"/>
          <p14:tracePt t="39356" x="8096250" y="3000375"/>
          <p14:tracePt t="39373" x="8096250" y="3016250"/>
          <p14:tracePt t="39380" x="8096250" y="3025775"/>
          <p14:tracePt t="39389" x="8096250" y="3033713"/>
          <p14:tracePt t="39405" x="8096250" y="3051175"/>
          <p14:tracePt t="39412" x="8096250" y="3067050"/>
          <p14:tracePt t="39432" x="8096250" y="3084513"/>
          <p14:tracePt t="39440" x="8096250" y="3101975"/>
          <p14:tracePt t="39444" x="8096250" y="3109913"/>
          <p14:tracePt t="39448" x="8096250" y="3119438"/>
          <p14:tracePt t="39456" x="8096250" y="3127375"/>
          <p14:tracePt t="39457" x="8096250" y="3135313"/>
          <p14:tracePt t="39460" x="8088313" y="3144838"/>
          <p14:tracePt t="39472" x="8088313" y="3152775"/>
          <p14:tracePt t="39480" x="8080375" y="3160713"/>
          <p14:tracePt t="39484" x="8080375" y="3170238"/>
          <p14:tracePt t="39492" x="8070850" y="3178175"/>
          <p14:tracePt t="39500" x="8062913" y="3186113"/>
          <p14:tracePt t="39512" x="8054975" y="3203575"/>
          <p14:tracePt t="39522" x="8045450" y="3211513"/>
          <p14:tracePt t="39528" x="8037513" y="3211513"/>
          <p14:tracePt t="39544" x="8029575" y="3221038"/>
          <p14:tracePt t="39555" x="8020050" y="3228975"/>
          <p14:tracePt t="39560" x="8012113" y="3238500"/>
          <p14:tracePt t="39588" x="8004175" y="3238500"/>
          <p14:tracePt t="39596" x="7994650" y="3246438"/>
          <p14:tracePt t="39622" x="7994650" y="3254375"/>
          <p14:tracePt t="42274" x="7994650" y="3263900"/>
          <p14:tracePt t="42278" x="7986713" y="3289300"/>
          <p14:tracePt t="42282" x="7977188" y="3297238"/>
          <p14:tracePt t="42289" x="7969250" y="3322638"/>
          <p14:tracePt t="42290" x="7961313" y="3340100"/>
          <p14:tracePt t="42294" x="7943850" y="3373438"/>
          <p14:tracePt t="42298" x="7935913" y="3408363"/>
          <p14:tracePt t="42303" x="7926388" y="3433763"/>
          <p14:tracePt t="42307" x="7918450" y="3484563"/>
          <p14:tracePt t="42310" x="7910513" y="3527425"/>
          <p14:tracePt t="42314" x="7893050" y="3586163"/>
          <p14:tracePt t="42318" x="7867650" y="3636963"/>
          <p14:tracePt t="42323" x="7850188" y="3697288"/>
          <p14:tracePt t="42326" x="7832725" y="3756025"/>
          <p14:tracePt t="42330" x="7807325" y="3824288"/>
          <p14:tracePt t="42334" x="7791450" y="3867150"/>
          <p14:tracePt t="42339" x="7773988" y="3917950"/>
          <p14:tracePt t="42342" x="7748588" y="3968750"/>
          <p14:tracePt t="42346" x="7740650" y="4011613"/>
          <p14:tracePt t="42350" x="7731125" y="4062413"/>
          <p14:tracePt t="42356" x="7715250" y="4105275"/>
          <p14:tracePt t="42358" x="7697788" y="4138613"/>
          <p14:tracePt t="42362" x="7672388" y="4181475"/>
          <p14:tracePt t="42366" x="7637463" y="4224338"/>
          <p14:tracePt t="42374" x="7612063" y="4265613"/>
          <p14:tracePt t="42375" x="7586663" y="4300538"/>
          <p14:tracePt t="42378" x="7553325" y="4333875"/>
          <p14:tracePt t="42382" x="7518400" y="4376738"/>
          <p14:tracePt t="42389" x="7477125" y="4419600"/>
          <p14:tracePt t="42390" x="7442200" y="4445000"/>
          <p14:tracePt t="42394" x="7416800" y="4470400"/>
          <p14:tracePt t="42398" x="7391400" y="4486275"/>
          <p14:tracePt t="42403" x="7358063" y="4513263"/>
          <p14:tracePt t="42407" x="7332663" y="4529138"/>
          <p14:tracePt t="42410" x="7323138" y="4538663"/>
          <p14:tracePt t="42414" x="7297738" y="4554538"/>
          <p14:tracePt t="42418" x="7272338" y="4572000"/>
          <p14:tracePt t="42423" x="7239000" y="4589463"/>
          <p14:tracePt t="42426" x="7204075" y="4597400"/>
          <p14:tracePt t="42430" x="7178675" y="4614863"/>
          <p14:tracePt t="42434" x="7162800" y="4630738"/>
          <p14:tracePt t="42440" x="7137400" y="4648200"/>
          <p14:tracePt t="42442" x="7102475" y="4665663"/>
          <p14:tracePt t="42446" x="7059613" y="4691063"/>
          <p14:tracePt t="42456" x="7026275" y="4716463"/>
          <p14:tracePt t="42458" x="7000875" y="4733925"/>
          <p14:tracePt t="42462" x="6983413" y="4741863"/>
          <p14:tracePt t="42466" x="6958013" y="4759325"/>
          <p14:tracePt t="42468" x="6942138" y="4767263"/>
          <p14:tracePt t="42473" x="6924675" y="4767263"/>
          <p14:tracePt t="42476" x="6915150" y="4775200"/>
          <p14:tracePt t="42480" x="6899275" y="4784725"/>
          <p14:tracePt t="42489" x="6889750" y="4784725"/>
          <p14:tracePt t="42532" x="6881813" y="4784725"/>
          <p14:tracePt t="42540" x="6864350" y="4792663"/>
          <p14:tracePt t="42548" x="6856413" y="4802188"/>
          <p14:tracePt t="42557" x="6838950" y="4810125"/>
          <p14:tracePt t="42574" x="6823075" y="4810125"/>
          <p14:tracePt t="42580" x="6813550" y="4818063"/>
          <p14:tracePt t="42592" x="6797675" y="4818063"/>
          <p14:tracePt t="42600" x="6780213" y="4818063"/>
          <p14:tracePt t="42606" x="6770688" y="4818063"/>
          <p14:tracePt t="42608" x="6754813" y="4818063"/>
          <p14:tracePt t="42612" x="6745288" y="4818063"/>
          <p14:tracePt t="42623" x="6729413" y="4818063"/>
          <p14:tracePt t="42624" x="6711950" y="4818063"/>
          <p14:tracePt t="42628" x="6704013" y="4818063"/>
          <p14:tracePt t="42632" x="6694488" y="4818063"/>
          <p14:tracePt t="42640" x="6686550" y="4818063"/>
          <p14:tracePt t="42644" x="6678613" y="4818063"/>
          <p14:tracePt t="42652" x="6669088" y="4818063"/>
          <p14:tracePt t="42657" x="6669088" y="4810125"/>
          <p14:tracePt t="42664" x="6661150" y="4810125"/>
          <p14:tracePt t="42668" x="6643688" y="4810125"/>
          <p14:tracePt t="42684" x="6635750" y="4810125"/>
          <p14:tracePt t="42690" x="6626225" y="4810125"/>
          <p14:tracePt t="42728" x="6610350" y="4802188"/>
          <p14:tracePt t="42732" x="6600825" y="4792663"/>
          <p14:tracePt t="42740" x="6600825" y="4784725"/>
          <p14:tracePt t="42748" x="6592888" y="4784725"/>
          <p14:tracePt t="42757" x="6584950" y="4775200"/>
          <p14:tracePt t="42764" x="6584950" y="4759325"/>
          <p14:tracePt t="42768" x="6575425" y="4749800"/>
          <p14:tracePt t="42776" x="6575425" y="4741863"/>
          <p14:tracePt t="42780" x="6567488" y="4733925"/>
          <p14:tracePt t="42784" x="6542088" y="4724400"/>
          <p14:tracePt t="42792" x="6516688" y="4716463"/>
          <p14:tracePt t="42928" x="6516688" y="4708525"/>
          <p14:tracePt t="42937" x="6516688" y="4699000"/>
          <p14:tracePt t="42944" x="6516688" y="4691063"/>
          <p14:tracePt t="42948" x="6524625" y="4673600"/>
          <p14:tracePt t="42957" x="6542088" y="4665663"/>
          <p14:tracePt t="42960" x="6559550" y="4657725"/>
          <p14:tracePt t="42964" x="6584950" y="4657725"/>
          <p14:tracePt t="42968" x="6610350" y="4657725"/>
          <p14:tracePt t="42973" x="6618288" y="4657725"/>
          <p14:tracePt t="42976" x="6635750" y="4657725"/>
          <p14:tracePt t="42980" x="6661150" y="4657725"/>
          <p14:tracePt t="42984" x="6686550" y="4657725"/>
          <p14:tracePt t="42990" x="6711950" y="4657725"/>
          <p14:tracePt t="42992" x="6737350" y="4648200"/>
          <p14:tracePt t="42996" x="6754813" y="4648200"/>
          <p14:tracePt t="43000" x="6780213" y="4640263"/>
          <p14:tracePt t="43007" x="6813550" y="4630738"/>
          <p14:tracePt t="43008" x="6838950" y="4630738"/>
          <p14:tracePt t="43012" x="6864350" y="4630738"/>
          <p14:tracePt t="43016" x="6899275" y="4630738"/>
          <p14:tracePt t="43023" x="6932613" y="4630738"/>
          <p14:tracePt t="43024" x="6967538" y="4622800"/>
          <p14:tracePt t="43028" x="6983413" y="4614863"/>
          <p14:tracePt t="43032" x="7018338" y="4614863"/>
          <p14:tracePt t="43040" x="7069138" y="4614863"/>
          <p14:tracePt t="43044" x="7085013" y="4614863"/>
          <p14:tracePt t="43048" x="7112000" y="4614863"/>
          <p14:tracePt t="43050" x="7119938" y="4614863"/>
          <p14:tracePt t="43056" x="7145338" y="4614863"/>
          <p14:tracePt t="43058" x="7162800" y="4614863"/>
          <p14:tracePt t="43066" x="7170738" y="4614863"/>
          <p14:tracePt t="43078" x="7188200" y="4614863"/>
          <p14:tracePt t="43130" x="7204075" y="4614863"/>
          <p14:tracePt t="43140" x="7213600" y="4614863"/>
          <p14:tracePt t="43142" x="7229475" y="4614863"/>
          <p14:tracePt t="43146" x="7239000" y="4614863"/>
          <p14:tracePt t="43150" x="7246938" y="4614863"/>
          <p14:tracePt t="43156" x="7256463" y="4614863"/>
          <p14:tracePt t="43158" x="7272338" y="4605338"/>
          <p14:tracePt t="43166" x="7281863" y="4605338"/>
          <p14:tracePt t="43174" x="7297738" y="4605338"/>
          <p14:tracePt t="43175" x="7307263" y="4605338"/>
          <p14:tracePt t="43178" x="7323138" y="4605338"/>
          <p14:tracePt t="43182" x="7332663" y="4605338"/>
          <p14:tracePt t="43187" x="7340600" y="4605338"/>
          <p14:tracePt t="43194" x="7348538" y="4605338"/>
          <p14:tracePt t="43207" x="7358063" y="4605338"/>
          <p14:tracePt t="43210" x="7366000" y="4597400"/>
          <p14:tracePt t="43242" x="7383463" y="4589463"/>
          <p14:tracePt t="43516" x="7391400" y="4589463"/>
          <p14:tracePt t="43520" x="7467600" y="4589463"/>
          <p14:tracePt t="43524" x="7518400" y="4589463"/>
          <p14:tracePt t="43528" x="7545388" y="4589463"/>
          <p14:tracePt t="43532" x="7586663" y="4589463"/>
          <p14:tracePt t="43536" x="7621588" y="4589463"/>
          <p14:tracePt t="43540" x="7662863" y="4589463"/>
          <p14:tracePt t="43544" x="7723188" y="4597400"/>
          <p14:tracePt t="43548" x="7781925" y="4597400"/>
          <p14:tracePt t="43552" x="7850188" y="4605338"/>
          <p14:tracePt t="43557" x="7951788" y="4614863"/>
          <p14:tracePt t="43560" x="8054975" y="4622800"/>
          <p14:tracePt t="43564" x="8164513" y="4622800"/>
          <p14:tracePt t="43568" x="8283575" y="4622800"/>
          <p14:tracePt t="43573" x="8394700" y="4622800"/>
          <p14:tracePt t="43576" x="8521700" y="4622800"/>
          <p14:tracePt t="43580" x="8648700" y="4640263"/>
          <p14:tracePt t="43584" x="8759825" y="4657725"/>
          <p14:tracePt t="43590" x="8886825" y="4673600"/>
          <p14:tracePt t="43592" x="9005888" y="4683125"/>
          <p14:tracePt t="43596" x="9117013" y="4699000"/>
          <p14:tracePt t="43600" x="9209088" y="4708525"/>
          <p14:tracePt t="43607" x="9294813" y="4716463"/>
          <p14:tracePt t="43609" x="9363075" y="4724400"/>
          <p14:tracePt t="43612" x="9421813" y="4733925"/>
          <p14:tracePt t="43616" x="9482138" y="4749800"/>
          <p14:tracePt t="43624" x="9532938" y="4759325"/>
          <p14:tracePt t="43625" x="9575800" y="4767263"/>
          <p14:tracePt t="43629" x="9609138" y="4775200"/>
          <p14:tracePt t="43632" x="9642475" y="4775200"/>
          <p14:tracePt t="43636" x="9677400" y="4784725"/>
          <p14:tracePt t="43641" x="9694863" y="4792663"/>
          <p14:tracePt t="43644" x="9710738" y="4792663"/>
          <p14:tracePt t="43648" x="9728200" y="4802188"/>
          <p14:tracePt t="43652" x="9753600" y="4810125"/>
          <p14:tracePt t="43657" x="9771063" y="4810125"/>
          <p14:tracePt t="43660" x="9812338" y="4810125"/>
          <p14:tracePt t="43664" x="9847263" y="4810125"/>
          <p14:tracePt t="43668" x="9872663" y="4810125"/>
          <p14:tracePt t="43674" x="9880600" y="4810125"/>
          <p14:tracePt t="43676" x="9906000" y="4810125"/>
          <p14:tracePt t="43680" x="9931400" y="4810125"/>
          <p14:tracePt t="43684" x="9948863" y="4810125"/>
          <p14:tracePt t="43690" x="9974263" y="4810125"/>
          <p14:tracePt t="43692" x="10009188" y="4810125"/>
          <p14:tracePt t="43696" x="10025063" y="4810125"/>
          <p14:tracePt t="43700" x="10050463" y="4810125"/>
          <p14:tracePt t="43708" x="10085388" y="4810125"/>
          <p14:tracePt t="43708" x="10101263" y="4810125"/>
          <p14:tracePt t="43712" x="10126663" y="4810125"/>
          <p14:tracePt t="43716" x="10161588" y="4810125"/>
          <p14:tracePt t="43724" x="10169525" y="4810125"/>
          <p14:tracePt t="43725" x="10194925" y="4810125"/>
          <p14:tracePt t="43728" x="10220325" y="4810125"/>
          <p14:tracePt t="43736" x="10229850" y="4810125"/>
          <p14:tracePt t="43740" x="10237788" y="4810125"/>
          <p14:tracePt t="43760" x="10245725" y="4810125"/>
          <p14:tracePt t="43807" x="10255250" y="4810125"/>
          <p14:tracePt t="43808" x="10271125" y="4810125"/>
          <p14:tracePt t="43812" x="10280650" y="4810125"/>
          <p14:tracePt t="43816" x="10288588" y="4818063"/>
          <p14:tracePt t="43824" x="10298113" y="4827588"/>
          <p14:tracePt t="43828" x="10313988" y="4827588"/>
          <p14:tracePt t="43832" x="10331450" y="4835525"/>
          <p14:tracePt t="43841" x="10339388" y="4835525"/>
          <p14:tracePt t="43868" x="10339388" y="4843463"/>
          <p14:tracePt t="43890" x="10339388" y="4852988"/>
          <p14:tracePt t="43900" x="10339388" y="4868863"/>
          <p14:tracePt t="43907" x="10339388" y="4878388"/>
          <p14:tracePt t="43912" x="10339388" y="4886325"/>
          <p14:tracePt t="43916" x="10339388" y="4894263"/>
          <p14:tracePt t="43923" x="10331450" y="4903788"/>
          <p14:tracePt t="43928" x="10323513" y="4903788"/>
          <p14:tracePt t="43932" x="10313988" y="4911725"/>
          <p14:tracePt t="43936" x="10306050" y="4919663"/>
          <p14:tracePt t="43958" x="10245725" y="4929188"/>
          <p14:tracePt t="43960" x="10229850" y="4937125"/>
          <p14:tracePt t="43964" x="10212388" y="4946650"/>
          <p14:tracePt t="43968" x="10186988" y="4946650"/>
          <p14:tracePt t="43974" x="10169525" y="4946650"/>
          <p14:tracePt t="43976" x="10144125" y="4946650"/>
          <p14:tracePt t="43980" x="10118725" y="4946650"/>
          <p14:tracePt t="43984" x="10101263" y="4946650"/>
          <p14:tracePt t="43991" x="10075863" y="4946650"/>
          <p14:tracePt t="43992" x="10042525" y="4954588"/>
          <p14:tracePt t="43994" x="10017125" y="4954588"/>
          <p14:tracePt t="43998" x="9991725" y="4954588"/>
          <p14:tracePt t="44002" x="9966325" y="4954588"/>
          <p14:tracePt t="44010" x="9931400" y="4954588"/>
          <p14:tracePt t="44014" x="9915525" y="4954588"/>
          <p14:tracePt t="44018" x="9890125" y="4954588"/>
          <p14:tracePt t="44023" x="9855200" y="4954588"/>
          <p14:tracePt t="44026" x="9839325" y="4954588"/>
          <p14:tracePt t="44030" x="9812338" y="4954588"/>
          <p14:tracePt t="44034" x="9786938" y="4954588"/>
          <p14:tracePt t="44040" x="9761538" y="4954588"/>
          <p14:tracePt t="44042" x="9728200" y="4954588"/>
          <p14:tracePt t="44046" x="9694863" y="4954588"/>
          <p14:tracePt t="44050" x="9667875" y="4954588"/>
          <p14:tracePt t="44057" x="9652000" y="4954588"/>
          <p14:tracePt t="44058" x="9634538" y="4954588"/>
          <p14:tracePt t="44062" x="9609138" y="4954588"/>
          <p14:tracePt t="44066" x="9591675" y="4937125"/>
          <p14:tracePt t="44073" x="9583738" y="4937125"/>
          <p14:tracePt t="44074" x="9558338" y="4929188"/>
          <p14:tracePt t="44082" x="9540875" y="4919663"/>
          <p14:tracePt t="44091" x="9523413" y="4911725"/>
          <p14:tracePt t="44094" x="9507538" y="4903788"/>
          <p14:tracePt t="44102" x="9498013" y="4894263"/>
          <p14:tracePt t="44107" x="9490075" y="4894263"/>
          <p14:tracePt t="44110" x="9482138" y="4886325"/>
          <p14:tracePt t="44118" x="9472613" y="4878388"/>
          <p14:tracePt t="44124" x="9472613" y="4868863"/>
          <p14:tracePt t="44126" x="9464675" y="4868863"/>
          <p14:tracePt t="44130" x="9456738" y="4868863"/>
          <p14:tracePt t="44134" x="9456738" y="4860925"/>
          <p14:tracePt t="44140" x="9447213" y="4843463"/>
          <p14:tracePt t="44157" x="9439275" y="4835525"/>
          <p14:tracePt t="44166" x="9421813" y="4818063"/>
          <p14:tracePt t="44198" x="9421813" y="4810125"/>
          <p14:tracePt t="44202" x="9421813" y="4802188"/>
          <p14:tracePt t="44210" x="9421813" y="4792663"/>
          <p14:tracePt t="44214" x="9421813" y="4784725"/>
          <p14:tracePt t="44218" x="9421813" y="4775200"/>
          <p14:tracePt t="44224" x="9421813" y="4767263"/>
          <p14:tracePt t="44226" x="9421813" y="4759325"/>
          <p14:tracePt t="44234" x="9421813" y="4749800"/>
          <p14:tracePt t="44246" x="9421813" y="4733925"/>
          <p14:tracePt t="44262" x="9421813" y="4724400"/>
          <p14:tracePt t="44266" x="9421813" y="4708525"/>
          <p14:tracePt t="44274" x="9421813" y="4699000"/>
          <p14:tracePt t="44278" x="9421813" y="4683125"/>
          <p14:tracePt t="44282" x="9431338" y="4673600"/>
          <p14:tracePt t="44286" x="9447213" y="4665663"/>
          <p14:tracePt t="44291" x="9456738" y="4657725"/>
          <p14:tracePt t="44298" x="9472613" y="4640263"/>
          <p14:tracePt t="44307" x="9498013" y="4614863"/>
          <p14:tracePt t="44310" x="9515475" y="4597400"/>
          <p14:tracePt t="44314" x="9532938" y="4589463"/>
          <p14:tracePt t="44324" x="9558338" y="4564063"/>
          <p14:tracePt t="44330" x="9575800" y="4546600"/>
          <p14:tracePt t="44334" x="9583738" y="4538663"/>
          <p14:tracePt t="44340" x="9601200" y="4529138"/>
          <p14:tracePt t="44342" x="9609138" y="4521200"/>
          <p14:tracePt t="44346" x="9617075" y="4513263"/>
          <p14:tracePt t="44350" x="9626600" y="4503738"/>
          <p14:tracePt t="44357" x="9634538" y="4503738"/>
          <p14:tracePt t="44358" x="9642475" y="4495800"/>
          <p14:tracePt t="44366" x="9667875" y="4486275"/>
          <p14:tracePt t="44374" x="9685338" y="4478338"/>
          <p14:tracePt t="44378" x="9702800" y="4470400"/>
          <p14:tracePt t="44382" x="9710738" y="4470400"/>
          <p14:tracePt t="44386" x="9728200" y="4470400"/>
          <p14:tracePt t="44391" x="9736138" y="4470400"/>
          <p14:tracePt t="44394" x="9753600" y="4470400"/>
          <p14:tracePt t="44398" x="9771063" y="4470400"/>
          <p14:tracePt t="44402" x="9779000" y="4470400"/>
          <p14:tracePt t="44407" x="9804400" y="4470400"/>
          <p14:tracePt t="44410" x="9812338" y="4470400"/>
          <p14:tracePt t="44414" x="9839325" y="4470400"/>
          <p14:tracePt t="44418" x="9864725" y="4470400"/>
          <p14:tracePt t="44424" x="9880600" y="4470400"/>
          <p14:tracePt t="44426" x="9906000" y="4470400"/>
          <p14:tracePt t="44430" x="9923463" y="4470400"/>
          <p14:tracePt t="44434" x="9931400" y="4470400"/>
          <p14:tracePt t="44441" x="9948863" y="4470400"/>
          <p14:tracePt t="44442" x="9974263" y="4460875"/>
          <p14:tracePt t="44446" x="9983788" y="4460875"/>
          <p14:tracePt t="44450" x="10009188" y="4460875"/>
          <p14:tracePt t="44457" x="10034588" y="4460875"/>
          <p14:tracePt t="44458" x="10042525" y="4460875"/>
          <p14:tracePt t="44462" x="10059988" y="4460875"/>
          <p14:tracePt t="44466" x="10067925" y="4460875"/>
          <p14:tracePt t="44474" x="10101263" y="4460875"/>
          <p14:tracePt t="44478" x="10110788" y="4460875"/>
          <p14:tracePt t="44482" x="10126663" y="4460875"/>
          <p14:tracePt t="44486" x="10136188" y="4460875"/>
          <p14:tracePt t="44491" x="10153650" y="4460875"/>
          <p14:tracePt t="44494" x="10169525" y="4460875"/>
          <p14:tracePt t="44498" x="10179050" y="4460875"/>
          <p14:tracePt t="44507" x="10204450" y="4460875"/>
          <p14:tracePt t="44510" x="10220325" y="4470400"/>
          <p14:tracePt t="44518" x="10237788" y="4478338"/>
          <p14:tracePt t="44524" x="10245725" y="4495800"/>
          <p14:tracePt t="44526" x="10271125" y="4503738"/>
          <p14:tracePt t="44530" x="10288588" y="4513263"/>
          <p14:tracePt t="44541" x="10298113" y="4521200"/>
          <p14:tracePt t="44542" x="10313988" y="4538663"/>
          <p14:tracePt t="44550" x="10323513" y="4546600"/>
          <p14:tracePt t="44557" x="10331450" y="4546600"/>
          <p14:tracePt t="44562" x="10348913" y="4554538"/>
          <p14:tracePt t="44566" x="10356850" y="4564063"/>
          <p14:tracePt t="44574" x="10364788" y="4572000"/>
          <p14:tracePt t="44575" x="10374313" y="4572000"/>
          <p14:tracePt t="44576" x="10382250" y="4572000"/>
          <p14:tracePt t="44580" x="10382250" y="4579938"/>
          <p14:tracePt t="44584" x="10390188" y="4589463"/>
          <p14:tracePt t="44592" x="10399713" y="4589463"/>
          <p14:tracePt t="44600" x="10399713" y="4597400"/>
          <p14:tracePt t="44609" x="10407650" y="4605338"/>
          <p14:tracePt t="44616" x="10415588" y="4614863"/>
          <p14:tracePt t="44620" x="10425113" y="4614863"/>
          <p14:tracePt t="44628" x="10433050" y="4630738"/>
          <p14:tracePt t="44632" x="10433050" y="4648200"/>
          <p14:tracePt t="44636" x="10442575" y="4648200"/>
          <p14:tracePt t="44641" x="10450513" y="4665663"/>
          <p14:tracePt t="44648" x="10458450" y="4683125"/>
          <p14:tracePt t="44674" x="10467975" y="4699000"/>
          <p14:tracePt t="44680" x="10475913" y="4708525"/>
          <p14:tracePt t="44692" x="10483850" y="4716463"/>
          <p14:tracePt t="44696" x="10483850" y="4733925"/>
          <p14:tracePt t="44708" x="10501313" y="4741863"/>
          <p14:tracePt t="44720" x="10509250" y="4759325"/>
          <p14:tracePt t="44724" x="10509250" y="4775200"/>
          <p14:tracePt t="44732" x="10518775" y="4784725"/>
          <p14:tracePt t="44736" x="10518775" y="4792663"/>
          <p14:tracePt t="44741" x="10518775" y="4802188"/>
          <p14:tracePt t="44752" x="10518775" y="4810125"/>
          <p14:tracePt t="44758" x="10518775" y="4827588"/>
          <p14:tracePt t="44764" x="10518775" y="4835525"/>
          <p14:tracePt t="44768" x="10518775" y="4852988"/>
          <p14:tracePt t="44776" x="10518775" y="4868863"/>
          <p14:tracePt t="44780" x="10501313" y="4868863"/>
          <p14:tracePt t="44791" x="10483850" y="4878388"/>
          <p14:tracePt t="44792" x="10483850" y="4894263"/>
          <p14:tracePt t="44796" x="10475913" y="4903788"/>
          <p14:tracePt t="44800" x="10467975" y="4903788"/>
          <p14:tracePt t="44807" x="10458450" y="4911725"/>
          <p14:tracePt t="44816" x="10450513" y="4919663"/>
          <p14:tracePt t="44820" x="10433050" y="4929188"/>
          <p14:tracePt t="44824" x="10415588" y="4937125"/>
          <p14:tracePt t="44828" x="10407650" y="4937125"/>
          <p14:tracePt t="44836" x="10390188" y="4937125"/>
          <p14:tracePt t="44844" x="10382250" y="4937125"/>
          <p14:tracePt t="44848" x="10374313" y="4946650"/>
          <p14:tracePt t="44858" x="10364788" y="4946650"/>
          <p14:tracePt t="44860" x="10356850" y="4954588"/>
          <p14:tracePt t="48904" x="10186988" y="4911725"/>
          <p14:tracePt t="48906" x="10101263" y="4894263"/>
          <p14:tracePt t="48910" x="9931400" y="4827588"/>
          <p14:tracePt t="48914" x="9652000" y="4691063"/>
          <p14:tracePt t="48918" x="9286875" y="4495800"/>
          <p14:tracePt t="48926" x="8869363" y="4275138"/>
          <p14:tracePt t="48927" x="8369300" y="4070350"/>
          <p14:tracePt t="48930" x="7807325" y="3832225"/>
          <p14:tracePt t="48934" x="7229475" y="3594100"/>
          <p14:tracePt t="48938" x="6618288" y="3355975"/>
          <p14:tracePt t="48944" x="5981700" y="3135313"/>
          <p14:tracePt t="48946" x="5318125" y="2914650"/>
          <p14:tracePt t="48950" x="4681538" y="2719388"/>
          <p14:tracePt t="48954" x="4044950" y="2498725"/>
          <p14:tracePt t="48961" x="3414713" y="2303463"/>
          <p14:tracePt t="48962" x="2811463" y="2149475"/>
          <p14:tracePt t="48966" x="2243138" y="2005013"/>
          <p14:tracePt t="48970" x="1724025" y="1860550"/>
          <p14:tracePt t="48976" x="1231900" y="1716088"/>
          <p14:tracePt t="48978" x="773113" y="1571625"/>
          <p14:tracePt t="48982" x="373063" y="146208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2.3</a:t>
            </a:r>
            <a:endParaRPr lang="ko-KR" altLang="en-US" b="1" i="1" dirty="0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07A19-755D-4B94-B52E-1416595A9618}"/>
              </a:ext>
            </a:extLst>
          </p:cNvPr>
          <p:cNvSpPr txBox="1"/>
          <p:nvPr/>
        </p:nvSpPr>
        <p:spPr>
          <a:xfrm>
            <a:off x="1176671" y="1566410"/>
            <a:ext cx="2043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운영 개념</a:t>
            </a: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2999A3-6488-45FE-B719-722072E45DEB}"/>
              </a:ext>
            </a:extLst>
          </p:cNvPr>
          <p:cNvGrpSpPr/>
          <p:nvPr/>
        </p:nvGrpSpPr>
        <p:grpSpPr>
          <a:xfrm>
            <a:off x="567894" y="1501433"/>
            <a:ext cx="542606" cy="520787"/>
            <a:chOff x="1290883" y="1981384"/>
            <a:chExt cx="834663" cy="834663"/>
          </a:xfrm>
        </p:grpSpPr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1AD6F535-F319-4D5F-9DAF-F40A97FA6572}"/>
                </a:ext>
              </a:extLst>
            </p:cNvPr>
            <p:cNvSpPr/>
            <p:nvPr/>
          </p:nvSpPr>
          <p:spPr>
            <a:xfrm>
              <a:off x="1290883" y="1981384"/>
              <a:ext cx="834663" cy="834663"/>
            </a:xfrm>
            <a:prstGeom prst="ellipse">
              <a:avLst/>
            </a:prstGeom>
            <a:solidFill>
              <a:srgbClr val="879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grpSp>
          <p:nvGrpSpPr>
            <p:cNvPr id="154" name="Group 19">
              <a:extLst>
                <a:ext uri="{FF2B5EF4-FFF2-40B4-BE49-F238E27FC236}">
                  <a16:creationId xmlns:a16="http://schemas.microsoft.com/office/drawing/2014/main" id="{8B278D6A-0ABA-4A27-B62C-054C5313F80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61403" y="2154124"/>
              <a:ext cx="454933" cy="454933"/>
              <a:chOff x="2349" y="2828"/>
              <a:chExt cx="1784" cy="1784"/>
            </a:xfrm>
          </p:grpSpPr>
          <p:sp>
            <p:nvSpPr>
              <p:cNvPr id="155" name="Freeform 20">
                <a:extLst>
                  <a:ext uri="{FF2B5EF4-FFF2-40B4-BE49-F238E27FC236}">
                    <a16:creationId xmlns:a16="http://schemas.microsoft.com/office/drawing/2014/main" id="{9A407812-E036-4D2F-B496-318BF45CD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8" y="3316"/>
                <a:ext cx="985" cy="1268"/>
              </a:xfrm>
              <a:custGeom>
                <a:avLst/>
                <a:gdLst>
                  <a:gd name="T0" fmla="*/ 0 w 4921"/>
                  <a:gd name="T1" fmla="*/ 6342 h 6342"/>
                  <a:gd name="T2" fmla="*/ 4364 w 4921"/>
                  <a:gd name="T3" fmla="*/ 6342 h 6342"/>
                  <a:gd name="T4" fmla="*/ 4392 w 4921"/>
                  <a:gd name="T5" fmla="*/ 6342 h 6342"/>
                  <a:gd name="T6" fmla="*/ 4448 w 4921"/>
                  <a:gd name="T7" fmla="*/ 6336 h 6342"/>
                  <a:gd name="T8" fmla="*/ 4503 w 4921"/>
                  <a:gd name="T9" fmla="*/ 6325 h 6342"/>
                  <a:gd name="T10" fmla="*/ 4555 w 4921"/>
                  <a:gd name="T11" fmla="*/ 6309 h 6342"/>
                  <a:gd name="T12" fmla="*/ 4605 w 4921"/>
                  <a:gd name="T13" fmla="*/ 6288 h 6342"/>
                  <a:gd name="T14" fmla="*/ 4652 w 4921"/>
                  <a:gd name="T15" fmla="*/ 6261 h 6342"/>
                  <a:gd name="T16" fmla="*/ 4697 w 4921"/>
                  <a:gd name="T17" fmla="*/ 6231 h 6342"/>
                  <a:gd name="T18" fmla="*/ 4738 w 4921"/>
                  <a:gd name="T19" fmla="*/ 6197 h 6342"/>
                  <a:gd name="T20" fmla="*/ 4777 w 4921"/>
                  <a:gd name="T21" fmla="*/ 6159 h 6342"/>
                  <a:gd name="T22" fmla="*/ 4810 w 4921"/>
                  <a:gd name="T23" fmla="*/ 6118 h 6342"/>
                  <a:gd name="T24" fmla="*/ 4840 w 4921"/>
                  <a:gd name="T25" fmla="*/ 6073 h 6342"/>
                  <a:gd name="T26" fmla="*/ 4867 w 4921"/>
                  <a:gd name="T27" fmla="*/ 6026 h 6342"/>
                  <a:gd name="T28" fmla="*/ 4888 w 4921"/>
                  <a:gd name="T29" fmla="*/ 5976 h 6342"/>
                  <a:gd name="T30" fmla="*/ 4904 w 4921"/>
                  <a:gd name="T31" fmla="*/ 5924 h 6342"/>
                  <a:gd name="T32" fmla="*/ 4915 w 4921"/>
                  <a:gd name="T33" fmla="*/ 5869 h 6342"/>
                  <a:gd name="T34" fmla="*/ 4921 w 4921"/>
                  <a:gd name="T35" fmla="*/ 5813 h 6342"/>
                  <a:gd name="T36" fmla="*/ 4921 w 4921"/>
                  <a:gd name="T37" fmla="*/ 5785 h 6342"/>
                  <a:gd name="T38" fmla="*/ 4921 w 4921"/>
                  <a:gd name="T39" fmla="*/ 0 h 6342"/>
                  <a:gd name="T40" fmla="*/ 558 w 4921"/>
                  <a:gd name="T41" fmla="*/ 0 h 6342"/>
                  <a:gd name="T42" fmla="*/ 558 w 4921"/>
                  <a:gd name="T43" fmla="*/ 5785 h 6342"/>
                  <a:gd name="T44" fmla="*/ 558 w 4921"/>
                  <a:gd name="T45" fmla="*/ 5813 h 6342"/>
                  <a:gd name="T46" fmla="*/ 551 w 4921"/>
                  <a:gd name="T47" fmla="*/ 5869 h 6342"/>
                  <a:gd name="T48" fmla="*/ 540 w 4921"/>
                  <a:gd name="T49" fmla="*/ 5924 h 6342"/>
                  <a:gd name="T50" fmla="*/ 524 w 4921"/>
                  <a:gd name="T51" fmla="*/ 5976 h 6342"/>
                  <a:gd name="T52" fmla="*/ 502 w 4921"/>
                  <a:gd name="T53" fmla="*/ 6026 h 6342"/>
                  <a:gd name="T54" fmla="*/ 477 w 4921"/>
                  <a:gd name="T55" fmla="*/ 6073 h 6342"/>
                  <a:gd name="T56" fmla="*/ 447 w 4921"/>
                  <a:gd name="T57" fmla="*/ 6118 h 6342"/>
                  <a:gd name="T58" fmla="*/ 412 w 4921"/>
                  <a:gd name="T59" fmla="*/ 6159 h 6342"/>
                  <a:gd name="T60" fmla="*/ 375 w 4921"/>
                  <a:gd name="T61" fmla="*/ 6197 h 6342"/>
                  <a:gd name="T62" fmla="*/ 333 w 4921"/>
                  <a:gd name="T63" fmla="*/ 6231 h 6342"/>
                  <a:gd name="T64" fmla="*/ 289 w 4921"/>
                  <a:gd name="T65" fmla="*/ 6261 h 6342"/>
                  <a:gd name="T66" fmla="*/ 241 w 4921"/>
                  <a:gd name="T67" fmla="*/ 6288 h 6342"/>
                  <a:gd name="T68" fmla="*/ 192 w 4921"/>
                  <a:gd name="T69" fmla="*/ 6309 h 6342"/>
                  <a:gd name="T70" fmla="*/ 139 w 4921"/>
                  <a:gd name="T71" fmla="*/ 6325 h 6342"/>
                  <a:gd name="T72" fmla="*/ 85 w 4921"/>
                  <a:gd name="T73" fmla="*/ 6336 h 6342"/>
                  <a:gd name="T74" fmla="*/ 29 w 4921"/>
                  <a:gd name="T75" fmla="*/ 6342 h 6342"/>
                  <a:gd name="T76" fmla="*/ 0 w 4921"/>
                  <a:gd name="T77" fmla="*/ 6342 h 6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1" h="6342">
                    <a:moveTo>
                      <a:pt x="0" y="6342"/>
                    </a:moveTo>
                    <a:lnTo>
                      <a:pt x="4364" y="6342"/>
                    </a:lnTo>
                    <a:lnTo>
                      <a:pt x="4392" y="6342"/>
                    </a:lnTo>
                    <a:lnTo>
                      <a:pt x="4448" y="6336"/>
                    </a:lnTo>
                    <a:lnTo>
                      <a:pt x="4503" y="6325"/>
                    </a:lnTo>
                    <a:lnTo>
                      <a:pt x="4555" y="6309"/>
                    </a:lnTo>
                    <a:lnTo>
                      <a:pt x="4605" y="6288"/>
                    </a:lnTo>
                    <a:lnTo>
                      <a:pt x="4652" y="6261"/>
                    </a:lnTo>
                    <a:lnTo>
                      <a:pt x="4697" y="6231"/>
                    </a:lnTo>
                    <a:lnTo>
                      <a:pt x="4738" y="6197"/>
                    </a:lnTo>
                    <a:lnTo>
                      <a:pt x="4777" y="6159"/>
                    </a:lnTo>
                    <a:lnTo>
                      <a:pt x="4810" y="6118"/>
                    </a:lnTo>
                    <a:lnTo>
                      <a:pt x="4840" y="6073"/>
                    </a:lnTo>
                    <a:lnTo>
                      <a:pt x="4867" y="6026"/>
                    </a:lnTo>
                    <a:lnTo>
                      <a:pt x="4888" y="5976"/>
                    </a:lnTo>
                    <a:lnTo>
                      <a:pt x="4904" y="5924"/>
                    </a:lnTo>
                    <a:lnTo>
                      <a:pt x="4915" y="5869"/>
                    </a:lnTo>
                    <a:lnTo>
                      <a:pt x="4921" y="5813"/>
                    </a:lnTo>
                    <a:lnTo>
                      <a:pt x="4921" y="5785"/>
                    </a:lnTo>
                    <a:lnTo>
                      <a:pt x="4921" y="0"/>
                    </a:lnTo>
                    <a:lnTo>
                      <a:pt x="558" y="0"/>
                    </a:lnTo>
                    <a:lnTo>
                      <a:pt x="558" y="5785"/>
                    </a:lnTo>
                    <a:lnTo>
                      <a:pt x="558" y="5813"/>
                    </a:lnTo>
                    <a:lnTo>
                      <a:pt x="551" y="5869"/>
                    </a:lnTo>
                    <a:lnTo>
                      <a:pt x="540" y="5924"/>
                    </a:lnTo>
                    <a:lnTo>
                      <a:pt x="524" y="5976"/>
                    </a:lnTo>
                    <a:lnTo>
                      <a:pt x="502" y="6026"/>
                    </a:lnTo>
                    <a:lnTo>
                      <a:pt x="477" y="6073"/>
                    </a:lnTo>
                    <a:lnTo>
                      <a:pt x="447" y="6118"/>
                    </a:lnTo>
                    <a:lnTo>
                      <a:pt x="412" y="6159"/>
                    </a:lnTo>
                    <a:lnTo>
                      <a:pt x="375" y="6197"/>
                    </a:lnTo>
                    <a:lnTo>
                      <a:pt x="333" y="6231"/>
                    </a:lnTo>
                    <a:lnTo>
                      <a:pt x="289" y="6261"/>
                    </a:lnTo>
                    <a:lnTo>
                      <a:pt x="241" y="6288"/>
                    </a:lnTo>
                    <a:lnTo>
                      <a:pt x="192" y="6309"/>
                    </a:lnTo>
                    <a:lnTo>
                      <a:pt x="139" y="6325"/>
                    </a:lnTo>
                    <a:lnTo>
                      <a:pt x="85" y="6336"/>
                    </a:lnTo>
                    <a:lnTo>
                      <a:pt x="29" y="6342"/>
                    </a:lnTo>
                    <a:lnTo>
                      <a:pt x="0" y="6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Rectangle 21">
                <a:extLst>
                  <a:ext uri="{FF2B5EF4-FFF2-40B4-BE49-F238E27FC236}">
                    <a16:creationId xmlns:a16="http://schemas.microsoft.com/office/drawing/2014/main" id="{BFFDE203-BF27-4831-885E-76DA64453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1" y="3427"/>
                <a:ext cx="650" cy="1046"/>
              </a:xfrm>
              <a:prstGeom prst="rect">
                <a:avLst/>
              </a:prstGeom>
              <a:solidFill>
                <a:srgbClr val="AAEC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22">
                <a:extLst>
                  <a:ext uri="{FF2B5EF4-FFF2-40B4-BE49-F238E27FC236}">
                    <a16:creationId xmlns:a16="http://schemas.microsoft.com/office/drawing/2014/main" id="{F3994F9E-A63A-434C-989E-83CB2BB37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4" y="3890"/>
                <a:ext cx="523" cy="693"/>
              </a:xfrm>
              <a:custGeom>
                <a:avLst/>
                <a:gdLst>
                  <a:gd name="T0" fmla="*/ 2411 w 2614"/>
                  <a:gd name="T1" fmla="*/ 3178 h 3465"/>
                  <a:gd name="T2" fmla="*/ 1910 w 2614"/>
                  <a:gd name="T3" fmla="*/ 3429 h 3465"/>
                  <a:gd name="T4" fmla="*/ 1878 w 2614"/>
                  <a:gd name="T5" fmla="*/ 3444 h 3465"/>
                  <a:gd name="T6" fmla="*/ 1811 w 2614"/>
                  <a:gd name="T7" fmla="*/ 3462 h 3465"/>
                  <a:gd name="T8" fmla="*/ 1742 w 2614"/>
                  <a:gd name="T9" fmla="*/ 3465 h 3465"/>
                  <a:gd name="T10" fmla="*/ 1674 w 2614"/>
                  <a:gd name="T11" fmla="*/ 3456 h 3465"/>
                  <a:gd name="T12" fmla="*/ 1610 w 2614"/>
                  <a:gd name="T13" fmla="*/ 3435 h 3465"/>
                  <a:gd name="T14" fmla="*/ 1549 w 2614"/>
                  <a:gd name="T15" fmla="*/ 3403 h 3465"/>
                  <a:gd name="T16" fmla="*/ 1496 w 2614"/>
                  <a:gd name="T17" fmla="*/ 3360 h 3465"/>
                  <a:gd name="T18" fmla="*/ 1453 w 2614"/>
                  <a:gd name="T19" fmla="*/ 3307 h 3465"/>
                  <a:gd name="T20" fmla="*/ 1436 w 2614"/>
                  <a:gd name="T21" fmla="*/ 3277 h 3465"/>
                  <a:gd name="T22" fmla="*/ 0 w 2614"/>
                  <a:gd name="T23" fmla="*/ 572 h 3465"/>
                  <a:gd name="T24" fmla="*/ 1130 w 2614"/>
                  <a:gd name="T25" fmla="*/ 0 h 3465"/>
                  <a:gd name="T26" fmla="*/ 2579 w 2614"/>
                  <a:gd name="T27" fmla="*/ 2718 h 3465"/>
                  <a:gd name="T28" fmla="*/ 2593 w 2614"/>
                  <a:gd name="T29" fmla="*/ 2748 h 3465"/>
                  <a:gd name="T30" fmla="*/ 2611 w 2614"/>
                  <a:gd name="T31" fmla="*/ 2810 h 3465"/>
                  <a:gd name="T32" fmla="*/ 2614 w 2614"/>
                  <a:gd name="T33" fmla="*/ 2876 h 3465"/>
                  <a:gd name="T34" fmla="*/ 2605 w 2614"/>
                  <a:gd name="T35" fmla="*/ 2942 h 3465"/>
                  <a:gd name="T36" fmla="*/ 2583 w 2614"/>
                  <a:gd name="T37" fmla="*/ 3007 h 3465"/>
                  <a:gd name="T38" fmla="*/ 2548 w 2614"/>
                  <a:gd name="T39" fmla="*/ 3065 h 3465"/>
                  <a:gd name="T40" fmla="*/ 2502 w 2614"/>
                  <a:gd name="T41" fmla="*/ 3119 h 3465"/>
                  <a:gd name="T42" fmla="*/ 2445 w 2614"/>
                  <a:gd name="T43" fmla="*/ 3162 h 3465"/>
                  <a:gd name="T44" fmla="*/ 2411 w 2614"/>
                  <a:gd name="T45" fmla="*/ 3178 h 3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4" h="3465">
                    <a:moveTo>
                      <a:pt x="2411" y="3178"/>
                    </a:moveTo>
                    <a:lnTo>
                      <a:pt x="1910" y="3429"/>
                    </a:lnTo>
                    <a:lnTo>
                      <a:pt x="1878" y="3444"/>
                    </a:lnTo>
                    <a:lnTo>
                      <a:pt x="1811" y="3462"/>
                    </a:lnTo>
                    <a:lnTo>
                      <a:pt x="1742" y="3465"/>
                    </a:lnTo>
                    <a:lnTo>
                      <a:pt x="1674" y="3456"/>
                    </a:lnTo>
                    <a:lnTo>
                      <a:pt x="1610" y="3435"/>
                    </a:lnTo>
                    <a:lnTo>
                      <a:pt x="1549" y="3403"/>
                    </a:lnTo>
                    <a:lnTo>
                      <a:pt x="1496" y="3360"/>
                    </a:lnTo>
                    <a:lnTo>
                      <a:pt x="1453" y="3307"/>
                    </a:lnTo>
                    <a:lnTo>
                      <a:pt x="1436" y="3277"/>
                    </a:lnTo>
                    <a:lnTo>
                      <a:pt x="0" y="572"/>
                    </a:lnTo>
                    <a:lnTo>
                      <a:pt x="1130" y="0"/>
                    </a:lnTo>
                    <a:lnTo>
                      <a:pt x="2579" y="2718"/>
                    </a:lnTo>
                    <a:lnTo>
                      <a:pt x="2593" y="2748"/>
                    </a:lnTo>
                    <a:lnTo>
                      <a:pt x="2611" y="2810"/>
                    </a:lnTo>
                    <a:lnTo>
                      <a:pt x="2614" y="2876"/>
                    </a:lnTo>
                    <a:lnTo>
                      <a:pt x="2605" y="2942"/>
                    </a:lnTo>
                    <a:lnTo>
                      <a:pt x="2583" y="3007"/>
                    </a:lnTo>
                    <a:lnTo>
                      <a:pt x="2548" y="3065"/>
                    </a:lnTo>
                    <a:lnTo>
                      <a:pt x="2502" y="3119"/>
                    </a:lnTo>
                    <a:lnTo>
                      <a:pt x="2445" y="3162"/>
                    </a:lnTo>
                    <a:lnTo>
                      <a:pt x="2411" y="31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23">
                <a:extLst>
                  <a:ext uri="{FF2B5EF4-FFF2-40B4-BE49-F238E27FC236}">
                    <a16:creationId xmlns:a16="http://schemas.microsoft.com/office/drawing/2014/main" id="{B545C1AB-1FA1-443E-956E-3EBBEFA0A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6" y="3696"/>
                <a:ext cx="253" cy="287"/>
              </a:xfrm>
              <a:custGeom>
                <a:avLst/>
                <a:gdLst>
                  <a:gd name="T0" fmla="*/ 0 w 1265"/>
                  <a:gd name="T1" fmla="*/ 368 h 1435"/>
                  <a:gd name="T2" fmla="*/ 719 w 1265"/>
                  <a:gd name="T3" fmla="*/ 0 h 1435"/>
                  <a:gd name="T4" fmla="*/ 1265 w 1265"/>
                  <a:gd name="T5" fmla="*/ 1067 h 1435"/>
                  <a:gd name="T6" fmla="*/ 545 w 1265"/>
                  <a:gd name="T7" fmla="*/ 1435 h 1435"/>
                  <a:gd name="T8" fmla="*/ 0 w 1265"/>
                  <a:gd name="T9" fmla="*/ 368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1435">
                    <a:moveTo>
                      <a:pt x="0" y="368"/>
                    </a:moveTo>
                    <a:lnTo>
                      <a:pt x="719" y="0"/>
                    </a:lnTo>
                    <a:lnTo>
                      <a:pt x="1265" y="1067"/>
                    </a:lnTo>
                    <a:lnTo>
                      <a:pt x="545" y="1435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Freeform 24">
                <a:extLst>
                  <a:ext uri="{FF2B5EF4-FFF2-40B4-BE49-F238E27FC236}">
                    <a16:creationId xmlns:a16="http://schemas.microsoft.com/office/drawing/2014/main" id="{464C685F-4BFD-4A9B-AAF6-5C43B6CBBD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1" y="2856"/>
                <a:ext cx="1018" cy="1019"/>
              </a:xfrm>
              <a:custGeom>
                <a:avLst/>
                <a:gdLst>
                  <a:gd name="T0" fmla="*/ 1330 w 5091"/>
                  <a:gd name="T1" fmla="*/ 310 h 5097"/>
                  <a:gd name="T2" fmla="*/ 1005 w 5091"/>
                  <a:gd name="T3" fmla="*/ 520 h 5097"/>
                  <a:gd name="T4" fmla="*/ 722 w 5091"/>
                  <a:gd name="T5" fmla="*/ 771 h 5097"/>
                  <a:gd name="T6" fmla="*/ 483 w 5091"/>
                  <a:gd name="T7" fmla="*/ 1056 h 5097"/>
                  <a:gd name="T8" fmla="*/ 290 w 5091"/>
                  <a:gd name="T9" fmla="*/ 1370 h 5097"/>
                  <a:gd name="T10" fmla="*/ 144 w 5091"/>
                  <a:gd name="T11" fmla="*/ 1706 h 5097"/>
                  <a:gd name="T12" fmla="*/ 48 w 5091"/>
                  <a:gd name="T13" fmla="*/ 2060 h 5097"/>
                  <a:gd name="T14" fmla="*/ 3 w 5091"/>
                  <a:gd name="T15" fmla="*/ 2425 h 5097"/>
                  <a:gd name="T16" fmla="*/ 12 w 5091"/>
                  <a:gd name="T17" fmla="*/ 2796 h 5097"/>
                  <a:gd name="T18" fmla="*/ 73 w 5091"/>
                  <a:gd name="T19" fmla="*/ 3166 h 5097"/>
                  <a:gd name="T20" fmla="*/ 193 w 5091"/>
                  <a:gd name="T21" fmla="*/ 3531 h 5097"/>
                  <a:gd name="T22" fmla="*/ 273 w 5091"/>
                  <a:gd name="T23" fmla="*/ 3708 h 5097"/>
                  <a:gd name="T24" fmla="*/ 439 w 5091"/>
                  <a:gd name="T25" fmla="*/ 3989 h 5097"/>
                  <a:gd name="T26" fmla="*/ 677 w 5091"/>
                  <a:gd name="T27" fmla="*/ 4285 h 5097"/>
                  <a:gd name="T28" fmla="*/ 952 w 5091"/>
                  <a:gd name="T29" fmla="*/ 4540 h 5097"/>
                  <a:gd name="T30" fmla="*/ 1256 w 5091"/>
                  <a:gd name="T31" fmla="*/ 4749 h 5097"/>
                  <a:gd name="T32" fmla="*/ 1585 w 5091"/>
                  <a:gd name="T33" fmla="*/ 4910 h 5097"/>
                  <a:gd name="T34" fmla="*/ 1935 w 5091"/>
                  <a:gd name="T35" fmla="*/ 5023 h 5097"/>
                  <a:gd name="T36" fmla="*/ 2296 w 5091"/>
                  <a:gd name="T37" fmla="*/ 5084 h 5097"/>
                  <a:gd name="T38" fmla="*/ 2666 w 5091"/>
                  <a:gd name="T39" fmla="*/ 5095 h 5097"/>
                  <a:gd name="T40" fmla="*/ 3038 w 5091"/>
                  <a:gd name="T41" fmla="*/ 5051 h 5097"/>
                  <a:gd name="T42" fmla="*/ 3405 w 5091"/>
                  <a:gd name="T43" fmla="*/ 4950 h 5097"/>
                  <a:gd name="T44" fmla="*/ 3703 w 5091"/>
                  <a:gd name="T45" fmla="*/ 4824 h 5097"/>
                  <a:gd name="T46" fmla="*/ 3874 w 5091"/>
                  <a:gd name="T47" fmla="*/ 4728 h 5097"/>
                  <a:gd name="T48" fmla="*/ 4186 w 5091"/>
                  <a:gd name="T49" fmla="*/ 4504 h 5097"/>
                  <a:gd name="T50" fmla="*/ 4454 w 5091"/>
                  <a:gd name="T51" fmla="*/ 4242 h 5097"/>
                  <a:gd name="T52" fmla="*/ 4678 w 5091"/>
                  <a:gd name="T53" fmla="*/ 3946 h 5097"/>
                  <a:gd name="T54" fmla="*/ 4856 w 5091"/>
                  <a:gd name="T55" fmla="*/ 3624 h 5097"/>
                  <a:gd name="T56" fmla="*/ 4985 w 5091"/>
                  <a:gd name="T57" fmla="*/ 3281 h 5097"/>
                  <a:gd name="T58" fmla="*/ 5064 w 5091"/>
                  <a:gd name="T59" fmla="*/ 2922 h 5097"/>
                  <a:gd name="T60" fmla="*/ 5091 w 5091"/>
                  <a:gd name="T61" fmla="*/ 2555 h 5097"/>
                  <a:gd name="T62" fmla="*/ 5066 w 5091"/>
                  <a:gd name="T63" fmla="*/ 2184 h 5097"/>
                  <a:gd name="T64" fmla="*/ 4985 w 5091"/>
                  <a:gd name="T65" fmla="*/ 1815 h 5097"/>
                  <a:gd name="T66" fmla="*/ 4848 w 5091"/>
                  <a:gd name="T67" fmla="*/ 1453 h 5097"/>
                  <a:gd name="T68" fmla="*/ 4787 w 5091"/>
                  <a:gd name="T69" fmla="*/ 1336 h 5097"/>
                  <a:gd name="T70" fmla="*/ 4574 w 5091"/>
                  <a:gd name="T71" fmla="*/ 1010 h 5097"/>
                  <a:gd name="T72" fmla="*/ 4321 w 5091"/>
                  <a:gd name="T73" fmla="*/ 727 h 5097"/>
                  <a:gd name="T74" fmla="*/ 4033 w 5091"/>
                  <a:gd name="T75" fmla="*/ 486 h 5097"/>
                  <a:gd name="T76" fmla="*/ 3718 w 5091"/>
                  <a:gd name="T77" fmla="*/ 292 h 5097"/>
                  <a:gd name="T78" fmla="*/ 3381 w 5091"/>
                  <a:gd name="T79" fmla="*/ 145 h 5097"/>
                  <a:gd name="T80" fmla="*/ 3027 w 5091"/>
                  <a:gd name="T81" fmla="*/ 48 h 5097"/>
                  <a:gd name="T82" fmla="*/ 2663 w 5091"/>
                  <a:gd name="T83" fmla="*/ 3 h 5097"/>
                  <a:gd name="T84" fmla="*/ 2294 w 5091"/>
                  <a:gd name="T85" fmla="*/ 12 h 5097"/>
                  <a:gd name="T86" fmla="*/ 1926 w 5091"/>
                  <a:gd name="T87" fmla="*/ 75 h 5097"/>
                  <a:gd name="T88" fmla="*/ 1565 w 5091"/>
                  <a:gd name="T89" fmla="*/ 197 h 5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091" h="5097">
                    <a:moveTo>
                      <a:pt x="1389" y="279"/>
                    </a:moveTo>
                    <a:lnTo>
                      <a:pt x="1389" y="279"/>
                    </a:lnTo>
                    <a:lnTo>
                      <a:pt x="1330" y="310"/>
                    </a:lnTo>
                    <a:lnTo>
                      <a:pt x="1217" y="375"/>
                    </a:lnTo>
                    <a:lnTo>
                      <a:pt x="1109" y="445"/>
                    </a:lnTo>
                    <a:lnTo>
                      <a:pt x="1005" y="520"/>
                    </a:lnTo>
                    <a:lnTo>
                      <a:pt x="906" y="599"/>
                    </a:lnTo>
                    <a:lnTo>
                      <a:pt x="812" y="683"/>
                    </a:lnTo>
                    <a:lnTo>
                      <a:pt x="722" y="771"/>
                    </a:lnTo>
                    <a:lnTo>
                      <a:pt x="637" y="862"/>
                    </a:lnTo>
                    <a:lnTo>
                      <a:pt x="557" y="957"/>
                    </a:lnTo>
                    <a:lnTo>
                      <a:pt x="483" y="1056"/>
                    </a:lnTo>
                    <a:lnTo>
                      <a:pt x="413" y="1157"/>
                    </a:lnTo>
                    <a:lnTo>
                      <a:pt x="349" y="1262"/>
                    </a:lnTo>
                    <a:lnTo>
                      <a:pt x="290" y="1370"/>
                    </a:lnTo>
                    <a:lnTo>
                      <a:pt x="236" y="1479"/>
                    </a:lnTo>
                    <a:lnTo>
                      <a:pt x="187" y="1591"/>
                    </a:lnTo>
                    <a:lnTo>
                      <a:pt x="144" y="1706"/>
                    </a:lnTo>
                    <a:lnTo>
                      <a:pt x="107" y="1822"/>
                    </a:lnTo>
                    <a:lnTo>
                      <a:pt x="75" y="1940"/>
                    </a:lnTo>
                    <a:lnTo>
                      <a:pt x="48" y="2060"/>
                    </a:lnTo>
                    <a:lnTo>
                      <a:pt x="27" y="2181"/>
                    </a:lnTo>
                    <a:lnTo>
                      <a:pt x="13" y="2302"/>
                    </a:lnTo>
                    <a:lnTo>
                      <a:pt x="3" y="2425"/>
                    </a:lnTo>
                    <a:lnTo>
                      <a:pt x="0" y="2548"/>
                    </a:lnTo>
                    <a:lnTo>
                      <a:pt x="3" y="2671"/>
                    </a:lnTo>
                    <a:lnTo>
                      <a:pt x="12" y="2796"/>
                    </a:lnTo>
                    <a:lnTo>
                      <a:pt x="26" y="2919"/>
                    </a:lnTo>
                    <a:lnTo>
                      <a:pt x="47" y="3042"/>
                    </a:lnTo>
                    <a:lnTo>
                      <a:pt x="73" y="3166"/>
                    </a:lnTo>
                    <a:lnTo>
                      <a:pt x="107" y="3288"/>
                    </a:lnTo>
                    <a:lnTo>
                      <a:pt x="147" y="3410"/>
                    </a:lnTo>
                    <a:lnTo>
                      <a:pt x="193" y="3531"/>
                    </a:lnTo>
                    <a:lnTo>
                      <a:pt x="245" y="3650"/>
                    </a:lnTo>
                    <a:lnTo>
                      <a:pt x="273" y="3708"/>
                    </a:lnTo>
                    <a:lnTo>
                      <a:pt x="273" y="3708"/>
                    </a:lnTo>
                    <a:lnTo>
                      <a:pt x="303" y="3767"/>
                    </a:lnTo>
                    <a:lnTo>
                      <a:pt x="369" y="3880"/>
                    </a:lnTo>
                    <a:lnTo>
                      <a:pt x="439" y="3989"/>
                    </a:lnTo>
                    <a:lnTo>
                      <a:pt x="515" y="4092"/>
                    </a:lnTo>
                    <a:lnTo>
                      <a:pt x="593" y="4191"/>
                    </a:lnTo>
                    <a:lnTo>
                      <a:pt x="677" y="4285"/>
                    </a:lnTo>
                    <a:lnTo>
                      <a:pt x="765" y="4375"/>
                    </a:lnTo>
                    <a:lnTo>
                      <a:pt x="857" y="4460"/>
                    </a:lnTo>
                    <a:lnTo>
                      <a:pt x="952" y="4540"/>
                    </a:lnTo>
                    <a:lnTo>
                      <a:pt x="1050" y="4615"/>
                    </a:lnTo>
                    <a:lnTo>
                      <a:pt x="1151" y="4684"/>
                    </a:lnTo>
                    <a:lnTo>
                      <a:pt x="1256" y="4749"/>
                    </a:lnTo>
                    <a:lnTo>
                      <a:pt x="1364" y="4807"/>
                    </a:lnTo>
                    <a:lnTo>
                      <a:pt x="1473" y="4862"/>
                    </a:lnTo>
                    <a:lnTo>
                      <a:pt x="1585" y="4910"/>
                    </a:lnTo>
                    <a:lnTo>
                      <a:pt x="1700" y="4952"/>
                    </a:lnTo>
                    <a:lnTo>
                      <a:pt x="1816" y="4990"/>
                    </a:lnTo>
                    <a:lnTo>
                      <a:pt x="1935" y="5023"/>
                    </a:lnTo>
                    <a:lnTo>
                      <a:pt x="2054" y="5049"/>
                    </a:lnTo>
                    <a:lnTo>
                      <a:pt x="2175" y="5070"/>
                    </a:lnTo>
                    <a:lnTo>
                      <a:pt x="2296" y="5084"/>
                    </a:lnTo>
                    <a:lnTo>
                      <a:pt x="2419" y="5094"/>
                    </a:lnTo>
                    <a:lnTo>
                      <a:pt x="2542" y="5097"/>
                    </a:lnTo>
                    <a:lnTo>
                      <a:pt x="2666" y="5095"/>
                    </a:lnTo>
                    <a:lnTo>
                      <a:pt x="2790" y="5085"/>
                    </a:lnTo>
                    <a:lnTo>
                      <a:pt x="2913" y="5071"/>
                    </a:lnTo>
                    <a:lnTo>
                      <a:pt x="3038" y="5051"/>
                    </a:lnTo>
                    <a:lnTo>
                      <a:pt x="3160" y="5024"/>
                    </a:lnTo>
                    <a:lnTo>
                      <a:pt x="3283" y="4990"/>
                    </a:lnTo>
                    <a:lnTo>
                      <a:pt x="3405" y="4950"/>
                    </a:lnTo>
                    <a:lnTo>
                      <a:pt x="3525" y="4904"/>
                    </a:lnTo>
                    <a:lnTo>
                      <a:pt x="3644" y="4852"/>
                    </a:lnTo>
                    <a:lnTo>
                      <a:pt x="3703" y="4824"/>
                    </a:lnTo>
                    <a:lnTo>
                      <a:pt x="3703" y="4824"/>
                    </a:lnTo>
                    <a:lnTo>
                      <a:pt x="3761" y="4794"/>
                    </a:lnTo>
                    <a:lnTo>
                      <a:pt x="3874" y="4728"/>
                    </a:lnTo>
                    <a:lnTo>
                      <a:pt x="3983" y="4658"/>
                    </a:lnTo>
                    <a:lnTo>
                      <a:pt x="4087" y="4583"/>
                    </a:lnTo>
                    <a:lnTo>
                      <a:pt x="4186" y="4504"/>
                    </a:lnTo>
                    <a:lnTo>
                      <a:pt x="4281" y="4420"/>
                    </a:lnTo>
                    <a:lnTo>
                      <a:pt x="4370" y="4333"/>
                    </a:lnTo>
                    <a:lnTo>
                      <a:pt x="4454" y="4242"/>
                    </a:lnTo>
                    <a:lnTo>
                      <a:pt x="4534" y="4146"/>
                    </a:lnTo>
                    <a:lnTo>
                      <a:pt x="4609" y="4047"/>
                    </a:lnTo>
                    <a:lnTo>
                      <a:pt x="4678" y="3946"/>
                    </a:lnTo>
                    <a:lnTo>
                      <a:pt x="4743" y="3841"/>
                    </a:lnTo>
                    <a:lnTo>
                      <a:pt x="4802" y="3733"/>
                    </a:lnTo>
                    <a:lnTo>
                      <a:pt x="4856" y="3624"/>
                    </a:lnTo>
                    <a:lnTo>
                      <a:pt x="4904" y="3512"/>
                    </a:lnTo>
                    <a:lnTo>
                      <a:pt x="4947" y="3397"/>
                    </a:lnTo>
                    <a:lnTo>
                      <a:pt x="4985" y="3281"/>
                    </a:lnTo>
                    <a:lnTo>
                      <a:pt x="5017" y="3163"/>
                    </a:lnTo>
                    <a:lnTo>
                      <a:pt x="5043" y="3043"/>
                    </a:lnTo>
                    <a:lnTo>
                      <a:pt x="5064" y="2922"/>
                    </a:lnTo>
                    <a:lnTo>
                      <a:pt x="5079" y="2801"/>
                    </a:lnTo>
                    <a:lnTo>
                      <a:pt x="5088" y="2679"/>
                    </a:lnTo>
                    <a:lnTo>
                      <a:pt x="5091" y="2555"/>
                    </a:lnTo>
                    <a:lnTo>
                      <a:pt x="5089" y="2432"/>
                    </a:lnTo>
                    <a:lnTo>
                      <a:pt x="5081" y="2307"/>
                    </a:lnTo>
                    <a:lnTo>
                      <a:pt x="5066" y="2184"/>
                    </a:lnTo>
                    <a:lnTo>
                      <a:pt x="5045" y="2061"/>
                    </a:lnTo>
                    <a:lnTo>
                      <a:pt x="5018" y="1937"/>
                    </a:lnTo>
                    <a:lnTo>
                      <a:pt x="4985" y="1815"/>
                    </a:lnTo>
                    <a:lnTo>
                      <a:pt x="4946" y="1693"/>
                    </a:lnTo>
                    <a:lnTo>
                      <a:pt x="4900" y="1572"/>
                    </a:lnTo>
                    <a:lnTo>
                      <a:pt x="4848" y="1453"/>
                    </a:lnTo>
                    <a:lnTo>
                      <a:pt x="4818" y="1395"/>
                    </a:lnTo>
                    <a:lnTo>
                      <a:pt x="4818" y="1395"/>
                    </a:lnTo>
                    <a:lnTo>
                      <a:pt x="4787" y="1336"/>
                    </a:lnTo>
                    <a:lnTo>
                      <a:pt x="4721" y="1223"/>
                    </a:lnTo>
                    <a:lnTo>
                      <a:pt x="4649" y="1115"/>
                    </a:lnTo>
                    <a:lnTo>
                      <a:pt x="4574" y="1010"/>
                    </a:lnTo>
                    <a:lnTo>
                      <a:pt x="4493" y="911"/>
                    </a:lnTo>
                    <a:lnTo>
                      <a:pt x="4408" y="817"/>
                    </a:lnTo>
                    <a:lnTo>
                      <a:pt x="4321" y="727"/>
                    </a:lnTo>
                    <a:lnTo>
                      <a:pt x="4229" y="641"/>
                    </a:lnTo>
                    <a:lnTo>
                      <a:pt x="4132" y="561"/>
                    </a:lnTo>
                    <a:lnTo>
                      <a:pt x="4033" y="486"/>
                    </a:lnTo>
                    <a:lnTo>
                      <a:pt x="3931" y="416"/>
                    </a:lnTo>
                    <a:lnTo>
                      <a:pt x="3826" y="351"/>
                    </a:lnTo>
                    <a:lnTo>
                      <a:pt x="3718" y="292"/>
                    </a:lnTo>
                    <a:lnTo>
                      <a:pt x="3609" y="237"/>
                    </a:lnTo>
                    <a:lnTo>
                      <a:pt x="3496" y="189"/>
                    </a:lnTo>
                    <a:lnTo>
                      <a:pt x="3381" y="145"/>
                    </a:lnTo>
                    <a:lnTo>
                      <a:pt x="3265" y="108"/>
                    </a:lnTo>
                    <a:lnTo>
                      <a:pt x="3146" y="75"/>
                    </a:lnTo>
                    <a:lnTo>
                      <a:pt x="3027" y="48"/>
                    </a:lnTo>
                    <a:lnTo>
                      <a:pt x="2907" y="27"/>
                    </a:lnTo>
                    <a:lnTo>
                      <a:pt x="2786" y="13"/>
                    </a:lnTo>
                    <a:lnTo>
                      <a:pt x="2663" y="3"/>
                    </a:lnTo>
                    <a:lnTo>
                      <a:pt x="2541" y="0"/>
                    </a:lnTo>
                    <a:lnTo>
                      <a:pt x="2418" y="3"/>
                    </a:lnTo>
                    <a:lnTo>
                      <a:pt x="2294" y="12"/>
                    </a:lnTo>
                    <a:lnTo>
                      <a:pt x="2171" y="26"/>
                    </a:lnTo>
                    <a:lnTo>
                      <a:pt x="2049" y="48"/>
                    </a:lnTo>
                    <a:lnTo>
                      <a:pt x="1926" y="75"/>
                    </a:lnTo>
                    <a:lnTo>
                      <a:pt x="1805" y="109"/>
                    </a:lnTo>
                    <a:lnTo>
                      <a:pt x="1685" y="150"/>
                    </a:lnTo>
                    <a:lnTo>
                      <a:pt x="1565" y="197"/>
                    </a:lnTo>
                    <a:lnTo>
                      <a:pt x="1447" y="250"/>
                    </a:lnTo>
                    <a:lnTo>
                      <a:pt x="1389" y="2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25">
                <a:extLst>
                  <a:ext uri="{FF2B5EF4-FFF2-40B4-BE49-F238E27FC236}">
                    <a16:creationId xmlns:a16="http://schemas.microsoft.com/office/drawing/2014/main" id="{2F0648E2-C2C6-40B9-A92B-84C3BC1F6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2" y="2965"/>
                <a:ext cx="795" cy="797"/>
              </a:xfrm>
              <a:custGeom>
                <a:avLst/>
                <a:gdLst>
                  <a:gd name="T0" fmla="*/ 1919 w 3976"/>
                  <a:gd name="T1" fmla="*/ 3985 h 3986"/>
                  <a:gd name="T2" fmla="*/ 1643 w 3976"/>
                  <a:gd name="T3" fmla="*/ 3957 h 3986"/>
                  <a:gd name="T4" fmla="*/ 1378 w 3976"/>
                  <a:gd name="T5" fmla="*/ 3891 h 3986"/>
                  <a:gd name="T6" fmla="*/ 1126 w 3976"/>
                  <a:gd name="T7" fmla="*/ 3791 h 3986"/>
                  <a:gd name="T8" fmla="*/ 890 w 3976"/>
                  <a:gd name="T9" fmla="*/ 3657 h 3986"/>
                  <a:gd name="T10" fmla="*/ 676 w 3976"/>
                  <a:gd name="T11" fmla="*/ 3494 h 3986"/>
                  <a:gd name="T12" fmla="*/ 486 w 3976"/>
                  <a:gd name="T13" fmla="*/ 3300 h 3986"/>
                  <a:gd name="T14" fmla="*/ 322 w 3976"/>
                  <a:gd name="T15" fmla="*/ 3081 h 3986"/>
                  <a:gd name="T16" fmla="*/ 219 w 3976"/>
                  <a:gd name="T17" fmla="*/ 2899 h 3986"/>
                  <a:gd name="T18" fmla="*/ 154 w 3976"/>
                  <a:gd name="T19" fmla="*/ 2760 h 3986"/>
                  <a:gd name="T20" fmla="*/ 86 w 3976"/>
                  <a:gd name="T21" fmla="*/ 2572 h 3986"/>
                  <a:gd name="T22" fmla="*/ 38 w 3976"/>
                  <a:gd name="T23" fmla="*/ 2380 h 3986"/>
                  <a:gd name="T24" fmla="*/ 0 w 3976"/>
                  <a:gd name="T25" fmla="*/ 2043 h 3986"/>
                  <a:gd name="T26" fmla="*/ 28 w 3976"/>
                  <a:gd name="T27" fmla="*/ 1661 h 3986"/>
                  <a:gd name="T28" fmla="*/ 128 w 3976"/>
                  <a:gd name="T29" fmla="*/ 1292 h 3986"/>
                  <a:gd name="T30" fmla="*/ 296 w 3976"/>
                  <a:gd name="T31" fmla="*/ 949 h 3986"/>
                  <a:gd name="T32" fmla="*/ 530 w 3976"/>
                  <a:gd name="T33" fmla="*/ 642 h 3986"/>
                  <a:gd name="T34" fmla="*/ 785 w 3976"/>
                  <a:gd name="T35" fmla="*/ 411 h 3986"/>
                  <a:gd name="T36" fmla="*/ 950 w 3976"/>
                  <a:gd name="T37" fmla="*/ 297 h 3986"/>
                  <a:gd name="T38" fmla="*/ 1084 w 3976"/>
                  <a:gd name="T39" fmla="*/ 222 h 3986"/>
                  <a:gd name="T40" fmla="*/ 1244 w 3976"/>
                  <a:gd name="T41" fmla="*/ 149 h 3986"/>
                  <a:gd name="T42" fmla="*/ 1464 w 3976"/>
                  <a:gd name="T43" fmla="*/ 73 h 3986"/>
                  <a:gd name="T44" fmla="*/ 1693 w 3976"/>
                  <a:gd name="T45" fmla="*/ 23 h 3986"/>
                  <a:gd name="T46" fmla="*/ 1930 w 3976"/>
                  <a:gd name="T47" fmla="*/ 0 h 3986"/>
                  <a:gd name="T48" fmla="*/ 2060 w 3976"/>
                  <a:gd name="T49" fmla="*/ 0 h 3986"/>
                  <a:gd name="T50" fmla="*/ 2336 w 3976"/>
                  <a:gd name="T51" fmla="*/ 29 h 3986"/>
                  <a:gd name="T52" fmla="*/ 2603 w 3976"/>
                  <a:gd name="T53" fmla="*/ 95 h 3986"/>
                  <a:gd name="T54" fmla="*/ 2854 w 3976"/>
                  <a:gd name="T55" fmla="*/ 194 h 3986"/>
                  <a:gd name="T56" fmla="*/ 3089 w 3976"/>
                  <a:gd name="T57" fmla="*/ 328 h 3986"/>
                  <a:gd name="T58" fmla="*/ 3303 w 3976"/>
                  <a:gd name="T59" fmla="*/ 492 h 3986"/>
                  <a:gd name="T60" fmla="*/ 3494 w 3976"/>
                  <a:gd name="T61" fmla="*/ 685 h 3986"/>
                  <a:gd name="T62" fmla="*/ 3658 w 3976"/>
                  <a:gd name="T63" fmla="*/ 905 h 3986"/>
                  <a:gd name="T64" fmla="*/ 3760 w 3976"/>
                  <a:gd name="T65" fmla="*/ 1087 h 3986"/>
                  <a:gd name="T66" fmla="*/ 3874 w 3976"/>
                  <a:gd name="T67" fmla="*/ 1360 h 3986"/>
                  <a:gd name="T68" fmla="*/ 3960 w 3976"/>
                  <a:gd name="T69" fmla="*/ 1739 h 3986"/>
                  <a:gd name="T70" fmla="*/ 3974 w 3976"/>
                  <a:gd name="T71" fmla="*/ 2126 h 3986"/>
                  <a:gd name="T72" fmla="*/ 3913 w 3976"/>
                  <a:gd name="T73" fmla="*/ 2512 h 3986"/>
                  <a:gd name="T74" fmla="*/ 3853 w 3976"/>
                  <a:gd name="T75" fmla="*/ 2699 h 3986"/>
                  <a:gd name="T76" fmla="*/ 3678 w 3976"/>
                  <a:gd name="T77" fmla="*/ 3049 h 3986"/>
                  <a:gd name="T78" fmla="*/ 3443 w 3976"/>
                  <a:gd name="T79" fmla="*/ 3357 h 3986"/>
                  <a:gd name="T80" fmla="*/ 3188 w 3976"/>
                  <a:gd name="T81" fmla="*/ 3583 h 3986"/>
                  <a:gd name="T82" fmla="*/ 3026 w 3976"/>
                  <a:gd name="T83" fmla="*/ 3691 h 3986"/>
                  <a:gd name="T84" fmla="*/ 2896 w 3976"/>
                  <a:gd name="T85" fmla="*/ 3763 h 3986"/>
                  <a:gd name="T86" fmla="*/ 2731 w 3976"/>
                  <a:gd name="T87" fmla="*/ 3841 h 3986"/>
                  <a:gd name="T88" fmla="*/ 2505 w 3976"/>
                  <a:gd name="T89" fmla="*/ 3917 h 3986"/>
                  <a:gd name="T90" fmla="*/ 2277 w 3976"/>
                  <a:gd name="T91" fmla="*/ 3965 h 3986"/>
                  <a:gd name="T92" fmla="*/ 2048 w 3976"/>
                  <a:gd name="T93" fmla="*/ 3985 h 3986"/>
                  <a:gd name="T94" fmla="*/ 1990 w 3976"/>
                  <a:gd name="T95" fmla="*/ 3986 h 3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976" h="3986">
                    <a:moveTo>
                      <a:pt x="1990" y="3986"/>
                    </a:moveTo>
                    <a:lnTo>
                      <a:pt x="1919" y="3985"/>
                    </a:lnTo>
                    <a:lnTo>
                      <a:pt x="1780" y="3976"/>
                    </a:lnTo>
                    <a:lnTo>
                      <a:pt x="1643" y="3957"/>
                    </a:lnTo>
                    <a:lnTo>
                      <a:pt x="1508" y="3928"/>
                    </a:lnTo>
                    <a:lnTo>
                      <a:pt x="1378" y="3891"/>
                    </a:lnTo>
                    <a:lnTo>
                      <a:pt x="1249" y="3845"/>
                    </a:lnTo>
                    <a:lnTo>
                      <a:pt x="1126" y="3791"/>
                    </a:lnTo>
                    <a:lnTo>
                      <a:pt x="1005" y="3728"/>
                    </a:lnTo>
                    <a:lnTo>
                      <a:pt x="890" y="3657"/>
                    </a:lnTo>
                    <a:lnTo>
                      <a:pt x="780" y="3579"/>
                    </a:lnTo>
                    <a:lnTo>
                      <a:pt x="676" y="3494"/>
                    </a:lnTo>
                    <a:lnTo>
                      <a:pt x="578" y="3401"/>
                    </a:lnTo>
                    <a:lnTo>
                      <a:pt x="486" y="3300"/>
                    </a:lnTo>
                    <a:lnTo>
                      <a:pt x="400" y="3194"/>
                    </a:lnTo>
                    <a:lnTo>
                      <a:pt x="322" y="3081"/>
                    </a:lnTo>
                    <a:lnTo>
                      <a:pt x="251" y="2961"/>
                    </a:lnTo>
                    <a:lnTo>
                      <a:pt x="219" y="2899"/>
                    </a:lnTo>
                    <a:lnTo>
                      <a:pt x="196" y="2853"/>
                    </a:lnTo>
                    <a:lnTo>
                      <a:pt x="154" y="2760"/>
                    </a:lnTo>
                    <a:lnTo>
                      <a:pt x="118" y="2667"/>
                    </a:lnTo>
                    <a:lnTo>
                      <a:pt x="86" y="2572"/>
                    </a:lnTo>
                    <a:lnTo>
                      <a:pt x="59" y="2476"/>
                    </a:lnTo>
                    <a:lnTo>
                      <a:pt x="38" y="2380"/>
                    </a:lnTo>
                    <a:lnTo>
                      <a:pt x="14" y="2236"/>
                    </a:lnTo>
                    <a:lnTo>
                      <a:pt x="0" y="2043"/>
                    </a:lnTo>
                    <a:lnTo>
                      <a:pt x="5" y="1850"/>
                    </a:lnTo>
                    <a:lnTo>
                      <a:pt x="28" y="1661"/>
                    </a:lnTo>
                    <a:lnTo>
                      <a:pt x="69" y="1474"/>
                    </a:lnTo>
                    <a:lnTo>
                      <a:pt x="128" y="1292"/>
                    </a:lnTo>
                    <a:lnTo>
                      <a:pt x="204" y="1117"/>
                    </a:lnTo>
                    <a:lnTo>
                      <a:pt x="296" y="949"/>
                    </a:lnTo>
                    <a:lnTo>
                      <a:pt x="405" y="790"/>
                    </a:lnTo>
                    <a:lnTo>
                      <a:pt x="530" y="642"/>
                    </a:lnTo>
                    <a:lnTo>
                      <a:pt x="670" y="505"/>
                    </a:lnTo>
                    <a:lnTo>
                      <a:pt x="785" y="411"/>
                    </a:lnTo>
                    <a:lnTo>
                      <a:pt x="866" y="352"/>
                    </a:lnTo>
                    <a:lnTo>
                      <a:pt x="950" y="297"/>
                    </a:lnTo>
                    <a:lnTo>
                      <a:pt x="1039" y="246"/>
                    </a:lnTo>
                    <a:lnTo>
                      <a:pt x="1084" y="222"/>
                    </a:lnTo>
                    <a:lnTo>
                      <a:pt x="1136" y="196"/>
                    </a:lnTo>
                    <a:lnTo>
                      <a:pt x="1244" y="149"/>
                    </a:lnTo>
                    <a:lnTo>
                      <a:pt x="1352" y="108"/>
                    </a:lnTo>
                    <a:lnTo>
                      <a:pt x="1464" y="73"/>
                    </a:lnTo>
                    <a:lnTo>
                      <a:pt x="1578" y="45"/>
                    </a:lnTo>
                    <a:lnTo>
                      <a:pt x="1693" y="23"/>
                    </a:lnTo>
                    <a:lnTo>
                      <a:pt x="1811" y="7"/>
                    </a:lnTo>
                    <a:lnTo>
                      <a:pt x="1930" y="0"/>
                    </a:lnTo>
                    <a:lnTo>
                      <a:pt x="1990" y="0"/>
                    </a:lnTo>
                    <a:lnTo>
                      <a:pt x="2060" y="0"/>
                    </a:lnTo>
                    <a:lnTo>
                      <a:pt x="2199" y="10"/>
                    </a:lnTo>
                    <a:lnTo>
                      <a:pt x="2336" y="29"/>
                    </a:lnTo>
                    <a:lnTo>
                      <a:pt x="2471" y="57"/>
                    </a:lnTo>
                    <a:lnTo>
                      <a:pt x="2603" y="95"/>
                    </a:lnTo>
                    <a:lnTo>
                      <a:pt x="2731" y="140"/>
                    </a:lnTo>
                    <a:lnTo>
                      <a:pt x="2854" y="194"/>
                    </a:lnTo>
                    <a:lnTo>
                      <a:pt x="2974" y="257"/>
                    </a:lnTo>
                    <a:lnTo>
                      <a:pt x="3089" y="328"/>
                    </a:lnTo>
                    <a:lnTo>
                      <a:pt x="3199" y="406"/>
                    </a:lnTo>
                    <a:lnTo>
                      <a:pt x="3303" y="492"/>
                    </a:lnTo>
                    <a:lnTo>
                      <a:pt x="3402" y="585"/>
                    </a:lnTo>
                    <a:lnTo>
                      <a:pt x="3494" y="685"/>
                    </a:lnTo>
                    <a:lnTo>
                      <a:pt x="3580" y="791"/>
                    </a:lnTo>
                    <a:lnTo>
                      <a:pt x="3658" y="905"/>
                    </a:lnTo>
                    <a:lnTo>
                      <a:pt x="3728" y="1024"/>
                    </a:lnTo>
                    <a:lnTo>
                      <a:pt x="3760" y="1087"/>
                    </a:lnTo>
                    <a:lnTo>
                      <a:pt x="3803" y="1176"/>
                    </a:lnTo>
                    <a:lnTo>
                      <a:pt x="3874" y="1360"/>
                    </a:lnTo>
                    <a:lnTo>
                      <a:pt x="3927" y="1548"/>
                    </a:lnTo>
                    <a:lnTo>
                      <a:pt x="3960" y="1739"/>
                    </a:lnTo>
                    <a:lnTo>
                      <a:pt x="3976" y="1933"/>
                    </a:lnTo>
                    <a:lnTo>
                      <a:pt x="3974" y="2126"/>
                    </a:lnTo>
                    <a:lnTo>
                      <a:pt x="3953" y="2320"/>
                    </a:lnTo>
                    <a:lnTo>
                      <a:pt x="3913" y="2512"/>
                    </a:lnTo>
                    <a:lnTo>
                      <a:pt x="3886" y="2606"/>
                    </a:lnTo>
                    <a:lnTo>
                      <a:pt x="3853" y="2699"/>
                    </a:lnTo>
                    <a:lnTo>
                      <a:pt x="3774" y="2879"/>
                    </a:lnTo>
                    <a:lnTo>
                      <a:pt x="3678" y="3049"/>
                    </a:lnTo>
                    <a:lnTo>
                      <a:pt x="3568" y="3209"/>
                    </a:lnTo>
                    <a:lnTo>
                      <a:pt x="3443" y="3357"/>
                    </a:lnTo>
                    <a:lnTo>
                      <a:pt x="3302" y="3492"/>
                    </a:lnTo>
                    <a:lnTo>
                      <a:pt x="3188" y="3583"/>
                    </a:lnTo>
                    <a:lnTo>
                      <a:pt x="3109" y="3639"/>
                    </a:lnTo>
                    <a:lnTo>
                      <a:pt x="3026" y="3691"/>
                    </a:lnTo>
                    <a:lnTo>
                      <a:pt x="2941" y="3740"/>
                    </a:lnTo>
                    <a:lnTo>
                      <a:pt x="2896" y="3763"/>
                    </a:lnTo>
                    <a:lnTo>
                      <a:pt x="2841" y="3791"/>
                    </a:lnTo>
                    <a:lnTo>
                      <a:pt x="2731" y="3841"/>
                    </a:lnTo>
                    <a:lnTo>
                      <a:pt x="2618" y="3883"/>
                    </a:lnTo>
                    <a:lnTo>
                      <a:pt x="2505" y="3917"/>
                    </a:lnTo>
                    <a:lnTo>
                      <a:pt x="2392" y="3945"/>
                    </a:lnTo>
                    <a:lnTo>
                      <a:pt x="2277" y="3965"/>
                    </a:lnTo>
                    <a:lnTo>
                      <a:pt x="2163" y="3979"/>
                    </a:lnTo>
                    <a:lnTo>
                      <a:pt x="2048" y="3985"/>
                    </a:lnTo>
                    <a:lnTo>
                      <a:pt x="1990" y="3986"/>
                    </a:lnTo>
                    <a:lnTo>
                      <a:pt x="1990" y="398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26">
                <a:extLst>
                  <a:ext uri="{FF2B5EF4-FFF2-40B4-BE49-F238E27FC236}">
                    <a16:creationId xmlns:a16="http://schemas.microsoft.com/office/drawing/2014/main" id="{ED119366-808D-4768-B9BB-0964E4F12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1" y="3241"/>
                <a:ext cx="550" cy="521"/>
              </a:xfrm>
              <a:custGeom>
                <a:avLst/>
                <a:gdLst>
                  <a:gd name="T0" fmla="*/ 100 w 2749"/>
                  <a:gd name="T1" fmla="*/ 0 h 2606"/>
                  <a:gd name="T2" fmla="*/ 72 w 2749"/>
                  <a:gd name="T3" fmla="*/ 91 h 2606"/>
                  <a:gd name="T4" fmla="*/ 30 w 2749"/>
                  <a:gd name="T5" fmla="*/ 279 h 2606"/>
                  <a:gd name="T6" fmla="*/ 6 w 2749"/>
                  <a:gd name="T7" fmla="*/ 469 h 2606"/>
                  <a:gd name="T8" fmla="*/ 0 w 2749"/>
                  <a:gd name="T9" fmla="*/ 663 h 2606"/>
                  <a:gd name="T10" fmla="*/ 12 w 2749"/>
                  <a:gd name="T11" fmla="*/ 856 h 2606"/>
                  <a:gd name="T12" fmla="*/ 34 w 2749"/>
                  <a:gd name="T13" fmla="*/ 1000 h 2606"/>
                  <a:gd name="T14" fmla="*/ 55 w 2749"/>
                  <a:gd name="T15" fmla="*/ 1096 h 2606"/>
                  <a:gd name="T16" fmla="*/ 80 w 2749"/>
                  <a:gd name="T17" fmla="*/ 1192 h 2606"/>
                  <a:gd name="T18" fmla="*/ 111 w 2749"/>
                  <a:gd name="T19" fmla="*/ 1287 h 2606"/>
                  <a:gd name="T20" fmla="*/ 147 w 2749"/>
                  <a:gd name="T21" fmla="*/ 1380 h 2606"/>
                  <a:gd name="T22" fmla="*/ 188 w 2749"/>
                  <a:gd name="T23" fmla="*/ 1473 h 2606"/>
                  <a:gd name="T24" fmla="*/ 211 w 2749"/>
                  <a:gd name="T25" fmla="*/ 1519 h 2606"/>
                  <a:gd name="T26" fmla="*/ 245 w 2749"/>
                  <a:gd name="T27" fmla="*/ 1581 h 2606"/>
                  <a:gd name="T28" fmla="*/ 317 w 2749"/>
                  <a:gd name="T29" fmla="*/ 1701 h 2606"/>
                  <a:gd name="T30" fmla="*/ 398 w 2749"/>
                  <a:gd name="T31" fmla="*/ 1814 h 2606"/>
                  <a:gd name="T32" fmla="*/ 483 w 2749"/>
                  <a:gd name="T33" fmla="*/ 1920 h 2606"/>
                  <a:gd name="T34" fmla="*/ 576 w 2749"/>
                  <a:gd name="T35" fmla="*/ 2021 h 2606"/>
                  <a:gd name="T36" fmla="*/ 675 w 2749"/>
                  <a:gd name="T37" fmla="*/ 2114 h 2606"/>
                  <a:gd name="T38" fmla="*/ 779 w 2749"/>
                  <a:gd name="T39" fmla="*/ 2199 h 2606"/>
                  <a:gd name="T40" fmla="*/ 888 w 2749"/>
                  <a:gd name="T41" fmla="*/ 2277 h 2606"/>
                  <a:gd name="T42" fmla="*/ 1003 w 2749"/>
                  <a:gd name="T43" fmla="*/ 2348 h 2606"/>
                  <a:gd name="T44" fmla="*/ 1121 w 2749"/>
                  <a:gd name="T45" fmla="*/ 2411 h 2606"/>
                  <a:gd name="T46" fmla="*/ 1244 w 2749"/>
                  <a:gd name="T47" fmla="*/ 2465 h 2606"/>
                  <a:gd name="T48" fmla="*/ 1372 w 2749"/>
                  <a:gd name="T49" fmla="*/ 2511 h 2606"/>
                  <a:gd name="T50" fmla="*/ 1503 w 2749"/>
                  <a:gd name="T51" fmla="*/ 2548 h 2606"/>
                  <a:gd name="T52" fmla="*/ 1635 w 2749"/>
                  <a:gd name="T53" fmla="*/ 2577 h 2606"/>
                  <a:gd name="T54" fmla="*/ 1772 w 2749"/>
                  <a:gd name="T55" fmla="*/ 2596 h 2606"/>
                  <a:gd name="T56" fmla="*/ 1912 w 2749"/>
                  <a:gd name="T57" fmla="*/ 2605 h 2606"/>
                  <a:gd name="T58" fmla="*/ 1982 w 2749"/>
                  <a:gd name="T59" fmla="*/ 2606 h 2606"/>
                  <a:gd name="T60" fmla="*/ 2032 w 2749"/>
                  <a:gd name="T61" fmla="*/ 2605 h 2606"/>
                  <a:gd name="T62" fmla="*/ 2130 w 2749"/>
                  <a:gd name="T63" fmla="*/ 2600 h 2606"/>
                  <a:gd name="T64" fmla="*/ 2275 w 2749"/>
                  <a:gd name="T65" fmla="*/ 2584 h 2606"/>
                  <a:gd name="T66" fmla="*/ 2466 w 2749"/>
                  <a:gd name="T67" fmla="*/ 2544 h 2606"/>
                  <a:gd name="T68" fmla="*/ 2655 w 2749"/>
                  <a:gd name="T69" fmla="*/ 2488 h 2606"/>
                  <a:gd name="T70" fmla="*/ 2749 w 2749"/>
                  <a:gd name="T71" fmla="*/ 2452 h 2606"/>
                  <a:gd name="T72" fmla="*/ 2749 w 2749"/>
                  <a:gd name="T73" fmla="*/ 0 h 2606"/>
                  <a:gd name="T74" fmla="*/ 100 w 2749"/>
                  <a:gd name="T75" fmla="*/ 0 h 2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9" h="2606">
                    <a:moveTo>
                      <a:pt x="100" y="0"/>
                    </a:moveTo>
                    <a:lnTo>
                      <a:pt x="72" y="91"/>
                    </a:lnTo>
                    <a:lnTo>
                      <a:pt x="30" y="279"/>
                    </a:lnTo>
                    <a:lnTo>
                      <a:pt x="6" y="469"/>
                    </a:lnTo>
                    <a:lnTo>
                      <a:pt x="0" y="663"/>
                    </a:lnTo>
                    <a:lnTo>
                      <a:pt x="12" y="856"/>
                    </a:lnTo>
                    <a:lnTo>
                      <a:pt x="34" y="1000"/>
                    </a:lnTo>
                    <a:lnTo>
                      <a:pt x="55" y="1096"/>
                    </a:lnTo>
                    <a:lnTo>
                      <a:pt x="80" y="1192"/>
                    </a:lnTo>
                    <a:lnTo>
                      <a:pt x="111" y="1287"/>
                    </a:lnTo>
                    <a:lnTo>
                      <a:pt x="147" y="1380"/>
                    </a:lnTo>
                    <a:lnTo>
                      <a:pt x="188" y="1473"/>
                    </a:lnTo>
                    <a:lnTo>
                      <a:pt x="211" y="1519"/>
                    </a:lnTo>
                    <a:lnTo>
                      <a:pt x="245" y="1581"/>
                    </a:lnTo>
                    <a:lnTo>
                      <a:pt x="317" y="1701"/>
                    </a:lnTo>
                    <a:lnTo>
                      <a:pt x="398" y="1814"/>
                    </a:lnTo>
                    <a:lnTo>
                      <a:pt x="483" y="1920"/>
                    </a:lnTo>
                    <a:lnTo>
                      <a:pt x="576" y="2021"/>
                    </a:lnTo>
                    <a:lnTo>
                      <a:pt x="675" y="2114"/>
                    </a:lnTo>
                    <a:lnTo>
                      <a:pt x="779" y="2199"/>
                    </a:lnTo>
                    <a:lnTo>
                      <a:pt x="888" y="2277"/>
                    </a:lnTo>
                    <a:lnTo>
                      <a:pt x="1003" y="2348"/>
                    </a:lnTo>
                    <a:lnTo>
                      <a:pt x="1121" y="2411"/>
                    </a:lnTo>
                    <a:lnTo>
                      <a:pt x="1244" y="2465"/>
                    </a:lnTo>
                    <a:lnTo>
                      <a:pt x="1372" y="2511"/>
                    </a:lnTo>
                    <a:lnTo>
                      <a:pt x="1503" y="2548"/>
                    </a:lnTo>
                    <a:lnTo>
                      <a:pt x="1635" y="2577"/>
                    </a:lnTo>
                    <a:lnTo>
                      <a:pt x="1772" y="2596"/>
                    </a:lnTo>
                    <a:lnTo>
                      <a:pt x="1912" y="2605"/>
                    </a:lnTo>
                    <a:lnTo>
                      <a:pt x="1982" y="2606"/>
                    </a:lnTo>
                    <a:lnTo>
                      <a:pt x="2032" y="2605"/>
                    </a:lnTo>
                    <a:lnTo>
                      <a:pt x="2130" y="2600"/>
                    </a:lnTo>
                    <a:lnTo>
                      <a:pt x="2275" y="2584"/>
                    </a:lnTo>
                    <a:lnTo>
                      <a:pt x="2466" y="2544"/>
                    </a:lnTo>
                    <a:lnTo>
                      <a:pt x="2655" y="2488"/>
                    </a:lnTo>
                    <a:lnTo>
                      <a:pt x="2749" y="2452"/>
                    </a:lnTo>
                    <a:lnTo>
                      <a:pt x="274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27">
                <a:extLst>
                  <a:ext uri="{FF2B5EF4-FFF2-40B4-BE49-F238E27FC236}">
                    <a16:creationId xmlns:a16="http://schemas.microsoft.com/office/drawing/2014/main" id="{CC8EB060-D50E-4BC8-BB42-EA714C5E6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1" y="3391"/>
                <a:ext cx="399" cy="374"/>
              </a:xfrm>
              <a:custGeom>
                <a:avLst/>
                <a:gdLst>
                  <a:gd name="T0" fmla="*/ 0 w 1994"/>
                  <a:gd name="T1" fmla="*/ 0 h 1867"/>
                  <a:gd name="T2" fmla="*/ 3 w 1994"/>
                  <a:gd name="T3" fmla="*/ 49 h 1867"/>
                  <a:gd name="T4" fmla="*/ 14 w 1994"/>
                  <a:gd name="T5" fmla="*/ 148 h 1867"/>
                  <a:gd name="T6" fmla="*/ 30 w 1994"/>
                  <a:gd name="T7" fmla="*/ 247 h 1867"/>
                  <a:gd name="T8" fmla="*/ 50 w 1994"/>
                  <a:gd name="T9" fmla="*/ 346 h 1867"/>
                  <a:gd name="T10" fmla="*/ 77 w 1994"/>
                  <a:gd name="T11" fmla="*/ 444 h 1867"/>
                  <a:gd name="T12" fmla="*/ 108 w 1994"/>
                  <a:gd name="T13" fmla="*/ 541 h 1867"/>
                  <a:gd name="T14" fmla="*/ 145 w 1994"/>
                  <a:gd name="T15" fmla="*/ 637 h 1867"/>
                  <a:gd name="T16" fmla="*/ 186 w 1994"/>
                  <a:gd name="T17" fmla="*/ 732 h 1867"/>
                  <a:gd name="T18" fmla="*/ 209 w 1994"/>
                  <a:gd name="T19" fmla="*/ 779 h 1867"/>
                  <a:gd name="T20" fmla="*/ 243 w 1994"/>
                  <a:gd name="T21" fmla="*/ 842 h 1867"/>
                  <a:gd name="T22" fmla="*/ 315 w 1994"/>
                  <a:gd name="T23" fmla="*/ 961 h 1867"/>
                  <a:gd name="T24" fmla="*/ 396 w 1994"/>
                  <a:gd name="T25" fmla="*/ 1074 h 1867"/>
                  <a:gd name="T26" fmla="*/ 481 w 1994"/>
                  <a:gd name="T27" fmla="*/ 1181 h 1867"/>
                  <a:gd name="T28" fmla="*/ 574 w 1994"/>
                  <a:gd name="T29" fmla="*/ 1281 h 1867"/>
                  <a:gd name="T30" fmla="*/ 673 w 1994"/>
                  <a:gd name="T31" fmla="*/ 1374 h 1867"/>
                  <a:gd name="T32" fmla="*/ 777 w 1994"/>
                  <a:gd name="T33" fmla="*/ 1460 h 1867"/>
                  <a:gd name="T34" fmla="*/ 886 w 1994"/>
                  <a:gd name="T35" fmla="*/ 1538 h 1867"/>
                  <a:gd name="T36" fmla="*/ 1001 w 1994"/>
                  <a:gd name="T37" fmla="*/ 1608 h 1867"/>
                  <a:gd name="T38" fmla="*/ 1119 w 1994"/>
                  <a:gd name="T39" fmla="*/ 1671 h 1867"/>
                  <a:gd name="T40" fmla="*/ 1242 w 1994"/>
                  <a:gd name="T41" fmla="*/ 1726 h 1867"/>
                  <a:gd name="T42" fmla="*/ 1370 w 1994"/>
                  <a:gd name="T43" fmla="*/ 1772 h 1867"/>
                  <a:gd name="T44" fmla="*/ 1501 w 1994"/>
                  <a:gd name="T45" fmla="*/ 1809 h 1867"/>
                  <a:gd name="T46" fmla="*/ 1633 w 1994"/>
                  <a:gd name="T47" fmla="*/ 1837 h 1867"/>
                  <a:gd name="T48" fmla="*/ 1770 w 1994"/>
                  <a:gd name="T49" fmla="*/ 1856 h 1867"/>
                  <a:gd name="T50" fmla="*/ 1910 w 1994"/>
                  <a:gd name="T51" fmla="*/ 1866 h 1867"/>
                  <a:gd name="T52" fmla="*/ 1980 w 1994"/>
                  <a:gd name="T53" fmla="*/ 1867 h 1867"/>
                  <a:gd name="T54" fmla="*/ 1994 w 1994"/>
                  <a:gd name="T55" fmla="*/ 1867 h 1867"/>
                  <a:gd name="T56" fmla="*/ 1994 w 1994"/>
                  <a:gd name="T57" fmla="*/ 0 h 1867"/>
                  <a:gd name="T58" fmla="*/ 0 w 1994"/>
                  <a:gd name="T59" fmla="*/ 0 h 1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94" h="1867">
                    <a:moveTo>
                      <a:pt x="0" y="0"/>
                    </a:moveTo>
                    <a:lnTo>
                      <a:pt x="3" y="49"/>
                    </a:lnTo>
                    <a:lnTo>
                      <a:pt x="14" y="148"/>
                    </a:lnTo>
                    <a:lnTo>
                      <a:pt x="30" y="247"/>
                    </a:lnTo>
                    <a:lnTo>
                      <a:pt x="50" y="346"/>
                    </a:lnTo>
                    <a:lnTo>
                      <a:pt x="77" y="444"/>
                    </a:lnTo>
                    <a:lnTo>
                      <a:pt x="108" y="541"/>
                    </a:lnTo>
                    <a:lnTo>
                      <a:pt x="145" y="637"/>
                    </a:lnTo>
                    <a:lnTo>
                      <a:pt x="186" y="732"/>
                    </a:lnTo>
                    <a:lnTo>
                      <a:pt x="209" y="779"/>
                    </a:lnTo>
                    <a:lnTo>
                      <a:pt x="243" y="842"/>
                    </a:lnTo>
                    <a:lnTo>
                      <a:pt x="315" y="961"/>
                    </a:lnTo>
                    <a:lnTo>
                      <a:pt x="396" y="1074"/>
                    </a:lnTo>
                    <a:lnTo>
                      <a:pt x="481" y="1181"/>
                    </a:lnTo>
                    <a:lnTo>
                      <a:pt x="574" y="1281"/>
                    </a:lnTo>
                    <a:lnTo>
                      <a:pt x="673" y="1374"/>
                    </a:lnTo>
                    <a:lnTo>
                      <a:pt x="777" y="1460"/>
                    </a:lnTo>
                    <a:lnTo>
                      <a:pt x="886" y="1538"/>
                    </a:lnTo>
                    <a:lnTo>
                      <a:pt x="1001" y="1608"/>
                    </a:lnTo>
                    <a:lnTo>
                      <a:pt x="1119" y="1671"/>
                    </a:lnTo>
                    <a:lnTo>
                      <a:pt x="1242" y="1726"/>
                    </a:lnTo>
                    <a:lnTo>
                      <a:pt x="1370" y="1772"/>
                    </a:lnTo>
                    <a:lnTo>
                      <a:pt x="1501" y="1809"/>
                    </a:lnTo>
                    <a:lnTo>
                      <a:pt x="1633" y="1837"/>
                    </a:lnTo>
                    <a:lnTo>
                      <a:pt x="1770" y="1856"/>
                    </a:lnTo>
                    <a:lnTo>
                      <a:pt x="1910" y="1866"/>
                    </a:lnTo>
                    <a:lnTo>
                      <a:pt x="1980" y="1867"/>
                    </a:lnTo>
                    <a:lnTo>
                      <a:pt x="1994" y="1867"/>
                    </a:lnTo>
                    <a:lnTo>
                      <a:pt x="19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70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28">
                <a:extLst>
                  <a:ext uri="{FF2B5EF4-FFF2-40B4-BE49-F238E27FC236}">
                    <a16:creationId xmlns:a16="http://schemas.microsoft.com/office/drawing/2014/main" id="{CCB5C59D-6859-447B-86A0-8BCBFB112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7" y="4239"/>
                <a:ext cx="223" cy="345"/>
              </a:xfrm>
              <a:custGeom>
                <a:avLst/>
                <a:gdLst>
                  <a:gd name="T0" fmla="*/ 558 w 1116"/>
                  <a:gd name="T1" fmla="*/ 1728 h 1728"/>
                  <a:gd name="T2" fmla="*/ 529 w 1116"/>
                  <a:gd name="T3" fmla="*/ 1728 h 1728"/>
                  <a:gd name="T4" fmla="*/ 474 w 1116"/>
                  <a:gd name="T5" fmla="*/ 1722 h 1728"/>
                  <a:gd name="T6" fmla="*/ 419 w 1116"/>
                  <a:gd name="T7" fmla="*/ 1711 h 1728"/>
                  <a:gd name="T8" fmla="*/ 367 w 1116"/>
                  <a:gd name="T9" fmla="*/ 1695 h 1728"/>
                  <a:gd name="T10" fmla="*/ 317 w 1116"/>
                  <a:gd name="T11" fmla="*/ 1674 h 1728"/>
                  <a:gd name="T12" fmla="*/ 270 w 1116"/>
                  <a:gd name="T13" fmla="*/ 1647 h 1728"/>
                  <a:gd name="T14" fmla="*/ 225 w 1116"/>
                  <a:gd name="T15" fmla="*/ 1617 h 1728"/>
                  <a:gd name="T16" fmla="*/ 183 w 1116"/>
                  <a:gd name="T17" fmla="*/ 1583 h 1728"/>
                  <a:gd name="T18" fmla="*/ 145 w 1116"/>
                  <a:gd name="T19" fmla="*/ 1545 h 1728"/>
                  <a:gd name="T20" fmla="*/ 111 w 1116"/>
                  <a:gd name="T21" fmla="*/ 1504 h 1728"/>
                  <a:gd name="T22" fmla="*/ 82 w 1116"/>
                  <a:gd name="T23" fmla="*/ 1459 h 1728"/>
                  <a:gd name="T24" fmla="*/ 55 w 1116"/>
                  <a:gd name="T25" fmla="*/ 1412 h 1728"/>
                  <a:gd name="T26" fmla="*/ 35 w 1116"/>
                  <a:gd name="T27" fmla="*/ 1362 h 1728"/>
                  <a:gd name="T28" fmla="*/ 18 w 1116"/>
                  <a:gd name="T29" fmla="*/ 1310 h 1728"/>
                  <a:gd name="T30" fmla="*/ 6 w 1116"/>
                  <a:gd name="T31" fmla="*/ 1255 h 1728"/>
                  <a:gd name="T32" fmla="*/ 1 w 1116"/>
                  <a:gd name="T33" fmla="*/ 1199 h 1728"/>
                  <a:gd name="T34" fmla="*/ 0 w 1116"/>
                  <a:gd name="T35" fmla="*/ 1171 h 1728"/>
                  <a:gd name="T36" fmla="*/ 0 w 1116"/>
                  <a:gd name="T37" fmla="*/ 0 h 1728"/>
                  <a:gd name="T38" fmla="*/ 1116 w 1116"/>
                  <a:gd name="T3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6" h="1728">
                    <a:moveTo>
                      <a:pt x="558" y="1728"/>
                    </a:moveTo>
                    <a:lnTo>
                      <a:pt x="529" y="1728"/>
                    </a:lnTo>
                    <a:lnTo>
                      <a:pt x="474" y="1722"/>
                    </a:lnTo>
                    <a:lnTo>
                      <a:pt x="419" y="1711"/>
                    </a:lnTo>
                    <a:lnTo>
                      <a:pt x="367" y="1695"/>
                    </a:lnTo>
                    <a:lnTo>
                      <a:pt x="317" y="1674"/>
                    </a:lnTo>
                    <a:lnTo>
                      <a:pt x="270" y="1647"/>
                    </a:lnTo>
                    <a:lnTo>
                      <a:pt x="225" y="1617"/>
                    </a:lnTo>
                    <a:lnTo>
                      <a:pt x="183" y="1583"/>
                    </a:lnTo>
                    <a:lnTo>
                      <a:pt x="145" y="1545"/>
                    </a:lnTo>
                    <a:lnTo>
                      <a:pt x="111" y="1504"/>
                    </a:lnTo>
                    <a:lnTo>
                      <a:pt x="82" y="1459"/>
                    </a:lnTo>
                    <a:lnTo>
                      <a:pt x="55" y="1412"/>
                    </a:lnTo>
                    <a:lnTo>
                      <a:pt x="35" y="1362"/>
                    </a:lnTo>
                    <a:lnTo>
                      <a:pt x="18" y="1310"/>
                    </a:lnTo>
                    <a:lnTo>
                      <a:pt x="6" y="1255"/>
                    </a:lnTo>
                    <a:lnTo>
                      <a:pt x="1" y="1199"/>
                    </a:lnTo>
                    <a:lnTo>
                      <a:pt x="0" y="1171"/>
                    </a:lnTo>
                    <a:lnTo>
                      <a:pt x="0" y="0"/>
                    </a:lnTo>
                    <a:lnTo>
                      <a:pt x="11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Rectangle 29">
                <a:extLst>
                  <a:ext uri="{FF2B5EF4-FFF2-40B4-BE49-F238E27FC236}">
                    <a16:creationId xmlns:a16="http://schemas.microsoft.com/office/drawing/2014/main" id="{D0D32F40-A1BB-466B-9E85-B9A664549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1" y="4270"/>
                <a:ext cx="5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Rectangle 30">
                <a:extLst>
                  <a:ext uri="{FF2B5EF4-FFF2-40B4-BE49-F238E27FC236}">
                    <a16:creationId xmlns:a16="http://schemas.microsoft.com/office/drawing/2014/main" id="{36B72F0F-826A-41BC-A844-6A9099E53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Rectangle 31">
                <a:extLst>
                  <a:ext uri="{FF2B5EF4-FFF2-40B4-BE49-F238E27FC236}">
                    <a16:creationId xmlns:a16="http://schemas.microsoft.com/office/drawing/2014/main" id="{4D821BE0-38FA-4A5A-B293-292C9D0039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3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Rectangle 32">
                <a:extLst>
                  <a:ext uri="{FF2B5EF4-FFF2-40B4-BE49-F238E27FC236}">
                    <a16:creationId xmlns:a16="http://schemas.microsoft.com/office/drawing/2014/main" id="{09245A4F-3B3C-4AED-9A6B-9D8FCD1688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4030"/>
                <a:ext cx="50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33">
                <a:extLst>
                  <a:ext uri="{FF2B5EF4-FFF2-40B4-BE49-F238E27FC236}">
                    <a16:creationId xmlns:a16="http://schemas.microsoft.com/office/drawing/2014/main" id="{CF11BF01-DEA7-4F56-9FC2-01DD56B12A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49" y="2828"/>
                <a:ext cx="1784" cy="1784"/>
              </a:xfrm>
              <a:custGeom>
                <a:avLst/>
                <a:gdLst>
                  <a:gd name="T0" fmla="*/ 7890 w 8922"/>
                  <a:gd name="T1" fmla="*/ 8635 h 8922"/>
                  <a:gd name="T2" fmla="*/ 6371 w 8922"/>
                  <a:gd name="T3" fmla="*/ 5925 h 8922"/>
                  <a:gd name="T4" fmla="*/ 8637 w 8922"/>
                  <a:gd name="T5" fmla="*/ 8222 h 8922"/>
                  <a:gd name="T6" fmla="*/ 6469 w 8922"/>
                  <a:gd name="T7" fmla="*/ 5075 h 8922"/>
                  <a:gd name="T8" fmla="*/ 6218 w 8922"/>
                  <a:gd name="T9" fmla="*/ 5186 h 8922"/>
                  <a:gd name="T10" fmla="*/ 2975 w 8922"/>
                  <a:gd name="T11" fmla="*/ 1894 h 8922"/>
                  <a:gd name="T12" fmla="*/ 3304 w 8922"/>
                  <a:gd name="T13" fmla="*/ 1266 h 8922"/>
                  <a:gd name="T14" fmla="*/ 3801 w 8922"/>
                  <a:gd name="T15" fmla="*/ 764 h 8922"/>
                  <a:gd name="T16" fmla="*/ 4323 w 8922"/>
                  <a:gd name="T17" fmla="*/ 466 h 8922"/>
                  <a:gd name="T18" fmla="*/ 5017 w 8922"/>
                  <a:gd name="T19" fmla="*/ 293 h 8922"/>
                  <a:gd name="T20" fmla="*/ 5712 w 8922"/>
                  <a:gd name="T21" fmla="*/ 325 h 8922"/>
                  <a:gd name="T22" fmla="*/ 6364 w 8922"/>
                  <a:gd name="T23" fmla="*/ 552 h 8922"/>
                  <a:gd name="T24" fmla="*/ 6928 w 8922"/>
                  <a:gd name="T25" fmla="*/ 960 h 8922"/>
                  <a:gd name="T26" fmla="*/ 7360 w 8922"/>
                  <a:gd name="T27" fmla="*/ 1534 h 8922"/>
                  <a:gd name="T28" fmla="*/ 7581 w 8922"/>
                  <a:gd name="T29" fmla="*/ 2101 h 8922"/>
                  <a:gd name="T30" fmla="*/ 7649 w 8922"/>
                  <a:gd name="T31" fmla="*/ 2802 h 8922"/>
                  <a:gd name="T32" fmla="*/ 7517 w 8922"/>
                  <a:gd name="T33" fmla="*/ 3480 h 8922"/>
                  <a:gd name="T34" fmla="*/ 7199 w 8922"/>
                  <a:gd name="T35" fmla="*/ 4094 h 8922"/>
                  <a:gd name="T36" fmla="*/ 6705 w 8922"/>
                  <a:gd name="T37" fmla="*/ 4598 h 8922"/>
                  <a:gd name="T38" fmla="*/ 6075 w 8922"/>
                  <a:gd name="T39" fmla="*/ 4943 h 8922"/>
                  <a:gd name="T40" fmla="*/ 5008 w 8922"/>
                  <a:gd name="T41" fmla="*/ 5083 h 8922"/>
                  <a:gd name="T42" fmla="*/ 4039 w 8922"/>
                  <a:gd name="T43" fmla="*/ 4763 h 8922"/>
                  <a:gd name="T44" fmla="*/ 3288 w 8922"/>
                  <a:gd name="T45" fmla="*/ 4082 h 8922"/>
                  <a:gd name="T46" fmla="*/ 2877 w 8922"/>
                  <a:gd name="T47" fmla="*/ 3143 h 8922"/>
                  <a:gd name="T48" fmla="*/ 2927 w 8922"/>
                  <a:gd name="T49" fmla="*/ 2047 h 8922"/>
                  <a:gd name="T50" fmla="*/ 5382 w 8922"/>
                  <a:gd name="T51" fmla="*/ 8493 h 8922"/>
                  <a:gd name="T52" fmla="*/ 1255 w 8922"/>
                  <a:gd name="T53" fmla="*/ 8643 h 8922"/>
                  <a:gd name="T54" fmla="*/ 1394 w 8922"/>
                  <a:gd name="T55" fmla="*/ 8225 h 8922"/>
                  <a:gd name="T56" fmla="*/ 2586 w 8922"/>
                  <a:gd name="T57" fmla="*/ 3030 h 8922"/>
                  <a:gd name="T58" fmla="*/ 2161 w 8922"/>
                  <a:gd name="T59" fmla="*/ 3596 h 8922"/>
                  <a:gd name="T60" fmla="*/ 3108 w 8922"/>
                  <a:gd name="T61" fmla="*/ 4319 h 8922"/>
                  <a:gd name="T62" fmla="*/ 2175 w 8922"/>
                  <a:gd name="T63" fmla="*/ 4796 h 8922"/>
                  <a:gd name="T64" fmla="*/ 4667 w 8922"/>
                  <a:gd name="T65" fmla="*/ 5301 h 8922"/>
                  <a:gd name="T66" fmla="*/ 5479 w 8922"/>
                  <a:gd name="T67" fmla="*/ 8225 h 8922"/>
                  <a:gd name="T68" fmla="*/ 960 w 8922"/>
                  <a:gd name="T69" fmla="*/ 8550 h 8922"/>
                  <a:gd name="T70" fmla="*/ 570 w 8922"/>
                  <a:gd name="T71" fmla="*/ 8624 h 8922"/>
                  <a:gd name="T72" fmla="*/ 280 w 8922"/>
                  <a:gd name="T73" fmla="*/ 8267 h 8922"/>
                  <a:gd name="T74" fmla="*/ 7361 w 8922"/>
                  <a:gd name="T75" fmla="*/ 5117 h 8922"/>
                  <a:gd name="T76" fmla="*/ 7348 w 8922"/>
                  <a:gd name="T77" fmla="*/ 4367 h 8922"/>
                  <a:gd name="T78" fmla="*/ 7907 w 8922"/>
                  <a:gd name="T79" fmla="*/ 3150 h 8922"/>
                  <a:gd name="T80" fmla="*/ 7905 w 8922"/>
                  <a:gd name="T81" fmla="*/ 2182 h 8922"/>
                  <a:gd name="T82" fmla="*/ 7681 w 8922"/>
                  <a:gd name="T83" fmla="*/ 1504 h 8922"/>
                  <a:gd name="T84" fmla="*/ 7314 w 8922"/>
                  <a:gd name="T85" fmla="*/ 945 h 8922"/>
                  <a:gd name="T86" fmla="*/ 6723 w 8922"/>
                  <a:gd name="T87" fmla="*/ 431 h 8922"/>
                  <a:gd name="T88" fmla="*/ 6021 w 8922"/>
                  <a:gd name="T89" fmla="*/ 110 h 8922"/>
                  <a:gd name="T90" fmla="*/ 5254 w 8922"/>
                  <a:gd name="T91" fmla="*/ 0 h 8922"/>
                  <a:gd name="T92" fmla="*/ 4472 w 8922"/>
                  <a:gd name="T93" fmla="*/ 115 h 8922"/>
                  <a:gd name="T94" fmla="*/ 3820 w 8922"/>
                  <a:gd name="T95" fmla="*/ 411 h 8922"/>
                  <a:gd name="T96" fmla="*/ 3118 w 8922"/>
                  <a:gd name="T97" fmla="*/ 1044 h 8922"/>
                  <a:gd name="T98" fmla="*/ 2681 w 8922"/>
                  <a:gd name="T99" fmla="*/ 1894 h 8922"/>
                  <a:gd name="T100" fmla="*/ 0 w 8922"/>
                  <a:gd name="T101" fmla="*/ 6915 h 8922"/>
                  <a:gd name="T102" fmla="*/ 68 w 8922"/>
                  <a:gd name="T103" fmla="*/ 8529 h 8922"/>
                  <a:gd name="T104" fmla="*/ 334 w 8922"/>
                  <a:gd name="T105" fmla="*/ 8822 h 8922"/>
                  <a:gd name="T106" fmla="*/ 697 w 8922"/>
                  <a:gd name="T107" fmla="*/ 8922 h 8922"/>
                  <a:gd name="T108" fmla="*/ 5365 w 8922"/>
                  <a:gd name="T109" fmla="*/ 8854 h 8922"/>
                  <a:gd name="T110" fmla="*/ 5659 w 8922"/>
                  <a:gd name="T111" fmla="*/ 8589 h 8922"/>
                  <a:gd name="T112" fmla="*/ 5758 w 8922"/>
                  <a:gd name="T113" fmla="*/ 8225 h 8922"/>
                  <a:gd name="T114" fmla="*/ 5981 w 8922"/>
                  <a:gd name="T115" fmla="*/ 5827 h 8922"/>
                  <a:gd name="T116" fmla="*/ 7700 w 8922"/>
                  <a:gd name="T117" fmla="*/ 8868 h 8922"/>
                  <a:gd name="T118" fmla="*/ 8001 w 8922"/>
                  <a:gd name="T119" fmla="*/ 8915 h 8922"/>
                  <a:gd name="T120" fmla="*/ 8710 w 8922"/>
                  <a:gd name="T121" fmla="*/ 8576 h 8922"/>
                  <a:gd name="T122" fmla="*/ 8915 w 8922"/>
                  <a:gd name="T123" fmla="*/ 8090 h 8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22" h="8922">
                    <a:moveTo>
                      <a:pt x="8532" y="8364"/>
                    </a:moveTo>
                    <a:lnTo>
                      <a:pt x="8030" y="8615"/>
                    </a:lnTo>
                    <a:lnTo>
                      <a:pt x="8011" y="8624"/>
                    </a:lnTo>
                    <a:lnTo>
                      <a:pt x="7972" y="8637"/>
                    </a:lnTo>
                    <a:lnTo>
                      <a:pt x="7931" y="8640"/>
                    </a:lnTo>
                    <a:lnTo>
                      <a:pt x="7890" y="8635"/>
                    </a:lnTo>
                    <a:lnTo>
                      <a:pt x="7850" y="8622"/>
                    </a:lnTo>
                    <a:lnTo>
                      <a:pt x="7815" y="8601"/>
                    </a:lnTo>
                    <a:lnTo>
                      <a:pt x="7784" y="8573"/>
                    </a:lnTo>
                    <a:lnTo>
                      <a:pt x="7760" y="8537"/>
                    </a:lnTo>
                    <a:lnTo>
                      <a:pt x="7751" y="8517"/>
                    </a:lnTo>
                    <a:lnTo>
                      <a:pt x="6371" y="5925"/>
                    </a:lnTo>
                    <a:lnTo>
                      <a:pt x="7249" y="5478"/>
                    </a:lnTo>
                    <a:lnTo>
                      <a:pt x="8616" y="8086"/>
                    </a:lnTo>
                    <a:lnTo>
                      <a:pt x="8625" y="8103"/>
                    </a:lnTo>
                    <a:lnTo>
                      <a:pt x="8638" y="8142"/>
                    </a:lnTo>
                    <a:lnTo>
                      <a:pt x="8641" y="8182"/>
                    </a:lnTo>
                    <a:lnTo>
                      <a:pt x="8637" y="8222"/>
                    </a:lnTo>
                    <a:lnTo>
                      <a:pt x="8625" y="8259"/>
                    </a:lnTo>
                    <a:lnTo>
                      <a:pt x="8606" y="8295"/>
                    </a:lnTo>
                    <a:lnTo>
                      <a:pt x="8581" y="8326"/>
                    </a:lnTo>
                    <a:lnTo>
                      <a:pt x="8550" y="8353"/>
                    </a:lnTo>
                    <a:lnTo>
                      <a:pt x="8532" y="8364"/>
                    </a:lnTo>
                    <a:close/>
                    <a:moveTo>
                      <a:pt x="6469" y="5075"/>
                    </a:moveTo>
                    <a:lnTo>
                      <a:pt x="6530" y="5043"/>
                    </a:lnTo>
                    <a:lnTo>
                      <a:pt x="6640" y="4981"/>
                    </a:lnTo>
                    <a:lnTo>
                      <a:pt x="6692" y="4949"/>
                    </a:lnTo>
                    <a:lnTo>
                      <a:pt x="6901" y="5353"/>
                    </a:lnTo>
                    <a:lnTo>
                      <a:pt x="6427" y="5590"/>
                    </a:lnTo>
                    <a:lnTo>
                      <a:pt x="6218" y="5186"/>
                    </a:lnTo>
                    <a:lnTo>
                      <a:pt x="6254" y="5175"/>
                    </a:lnTo>
                    <a:lnTo>
                      <a:pt x="6322" y="5149"/>
                    </a:lnTo>
                    <a:lnTo>
                      <a:pt x="6415" y="5106"/>
                    </a:lnTo>
                    <a:lnTo>
                      <a:pt x="6469" y="5075"/>
                    </a:lnTo>
                    <a:close/>
                    <a:moveTo>
                      <a:pt x="2956" y="1952"/>
                    </a:moveTo>
                    <a:lnTo>
                      <a:pt x="2975" y="1894"/>
                    </a:lnTo>
                    <a:lnTo>
                      <a:pt x="3017" y="1783"/>
                    </a:lnTo>
                    <a:lnTo>
                      <a:pt x="3064" y="1673"/>
                    </a:lnTo>
                    <a:lnTo>
                      <a:pt x="3117" y="1566"/>
                    </a:lnTo>
                    <a:lnTo>
                      <a:pt x="3174" y="1463"/>
                    </a:lnTo>
                    <a:lnTo>
                      <a:pt x="3237" y="1362"/>
                    </a:lnTo>
                    <a:lnTo>
                      <a:pt x="3304" y="1266"/>
                    </a:lnTo>
                    <a:lnTo>
                      <a:pt x="3376" y="1173"/>
                    </a:lnTo>
                    <a:lnTo>
                      <a:pt x="3453" y="1083"/>
                    </a:lnTo>
                    <a:lnTo>
                      <a:pt x="3533" y="997"/>
                    </a:lnTo>
                    <a:lnTo>
                      <a:pt x="3618" y="916"/>
                    </a:lnTo>
                    <a:lnTo>
                      <a:pt x="3708" y="838"/>
                    </a:lnTo>
                    <a:lnTo>
                      <a:pt x="3801" y="764"/>
                    </a:lnTo>
                    <a:lnTo>
                      <a:pt x="3897" y="696"/>
                    </a:lnTo>
                    <a:lnTo>
                      <a:pt x="3997" y="631"/>
                    </a:lnTo>
                    <a:lnTo>
                      <a:pt x="4101" y="572"/>
                    </a:lnTo>
                    <a:lnTo>
                      <a:pt x="4154" y="544"/>
                    </a:lnTo>
                    <a:lnTo>
                      <a:pt x="4211" y="516"/>
                    </a:lnTo>
                    <a:lnTo>
                      <a:pt x="4323" y="466"/>
                    </a:lnTo>
                    <a:lnTo>
                      <a:pt x="4436" y="422"/>
                    </a:lnTo>
                    <a:lnTo>
                      <a:pt x="4551" y="385"/>
                    </a:lnTo>
                    <a:lnTo>
                      <a:pt x="4667" y="352"/>
                    </a:lnTo>
                    <a:lnTo>
                      <a:pt x="4784" y="326"/>
                    </a:lnTo>
                    <a:lnTo>
                      <a:pt x="4900" y="306"/>
                    </a:lnTo>
                    <a:lnTo>
                      <a:pt x="5017" y="293"/>
                    </a:lnTo>
                    <a:lnTo>
                      <a:pt x="5134" y="284"/>
                    </a:lnTo>
                    <a:lnTo>
                      <a:pt x="5251" y="281"/>
                    </a:lnTo>
                    <a:lnTo>
                      <a:pt x="5367" y="284"/>
                    </a:lnTo>
                    <a:lnTo>
                      <a:pt x="5483" y="293"/>
                    </a:lnTo>
                    <a:lnTo>
                      <a:pt x="5598" y="306"/>
                    </a:lnTo>
                    <a:lnTo>
                      <a:pt x="5712" y="325"/>
                    </a:lnTo>
                    <a:lnTo>
                      <a:pt x="5825" y="350"/>
                    </a:lnTo>
                    <a:lnTo>
                      <a:pt x="5936" y="381"/>
                    </a:lnTo>
                    <a:lnTo>
                      <a:pt x="6046" y="415"/>
                    </a:lnTo>
                    <a:lnTo>
                      <a:pt x="6154" y="456"/>
                    </a:lnTo>
                    <a:lnTo>
                      <a:pt x="6260" y="502"/>
                    </a:lnTo>
                    <a:lnTo>
                      <a:pt x="6364" y="552"/>
                    </a:lnTo>
                    <a:lnTo>
                      <a:pt x="6465" y="608"/>
                    </a:lnTo>
                    <a:lnTo>
                      <a:pt x="6563" y="669"/>
                    </a:lnTo>
                    <a:lnTo>
                      <a:pt x="6659" y="734"/>
                    </a:lnTo>
                    <a:lnTo>
                      <a:pt x="6752" y="805"/>
                    </a:lnTo>
                    <a:lnTo>
                      <a:pt x="6841" y="879"/>
                    </a:lnTo>
                    <a:lnTo>
                      <a:pt x="6928" y="960"/>
                    </a:lnTo>
                    <a:lnTo>
                      <a:pt x="7011" y="1044"/>
                    </a:lnTo>
                    <a:lnTo>
                      <a:pt x="7089" y="1133"/>
                    </a:lnTo>
                    <a:lnTo>
                      <a:pt x="7163" y="1226"/>
                    </a:lnTo>
                    <a:lnTo>
                      <a:pt x="7233" y="1325"/>
                    </a:lnTo>
                    <a:lnTo>
                      <a:pt x="7299" y="1427"/>
                    </a:lnTo>
                    <a:lnTo>
                      <a:pt x="7360" y="1534"/>
                    </a:lnTo>
                    <a:lnTo>
                      <a:pt x="7389" y="1589"/>
                    </a:lnTo>
                    <a:lnTo>
                      <a:pt x="7416" y="1645"/>
                    </a:lnTo>
                    <a:lnTo>
                      <a:pt x="7467" y="1757"/>
                    </a:lnTo>
                    <a:lnTo>
                      <a:pt x="7511" y="1871"/>
                    </a:lnTo>
                    <a:lnTo>
                      <a:pt x="7548" y="1986"/>
                    </a:lnTo>
                    <a:lnTo>
                      <a:pt x="7581" y="2101"/>
                    </a:lnTo>
                    <a:lnTo>
                      <a:pt x="7606" y="2218"/>
                    </a:lnTo>
                    <a:lnTo>
                      <a:pt x="7627" y="2335"/>
                    </a:lnTo>
                    <a:lnTo>
                      <a:pt x="7640" y="2452"/>
                    </a:lnTo>
                    <a:lnTo>
                      <a:pt x="7649" y="2569"/>
                    </a:lnTo>
                    <a:lnTo>
                      <a:pt x="7652" y="2686"/>
                    </a:lnTo>
                    <a:lnTo>
                      <a:pt x="7649" y="2802"/>
                    </a:lnTo>
                    <a:lnTo>
                      <a:pt x="7640" y="2918"/>
                    </a:lnTo>
                    <a:lnTo>
                      <a:pt x="7627" y="3033"/>
                    </a:lnTo>
                    <a:lnTo>
                      <a:pt x="7607" y="3147"/>
                    </a:lnTo>
                    <a:lnTo>
                      <a:pt x="7583" y="3260"/>
                    </a:lnTo>
                    <a:lnTo>
                      <a:pt x="7552" y="3371"/>
                    </a:lnTo>
                    <a:lnTo>
                      <a:pt x="7517" y="3480"/>
                    </a:lnTo>
                    <a:lnTo>
                      <a:pt x="7477" y="3588"/>
                    </a:lnTo>
                    <a:lnTo>
                      <a:pt x="7431" y="3695"/>
                    </a:lnTo>
                    <a:lnTo>
                      <a:pt x="7381" y="3798"/>
                    </a:lnTo>
                    <a:lnTo>
                      <a:pt x="7324" y="3900"/>
                    </a:lnTo>
                    <a:lnTo>
                      <a:pt x="7264" y="3998"/>
                    </a:lnTo>
                    <a:lnTo>
                      <a:pt x="7199" y="4094"/>
                    </a:lnTo>
                    <a:lnTo>
                      <a:pt x="7128" y="4187"/>
                    </a:lnTo>
                    <a:lnTo>
                      <a:pt x="7053" y="4276"/>
                    </a:lnTo>
                    <a:lnTo>
                      <a:pt x="6973" y="4363"/>
                    </a:lnTo>
                    <a:lnTo>
                      <a:pt x="6888" y="4444"/>
                    </a:lnTo>
                    <a:lnTo>
                      <a:pt x="6800" y="4524"/>
                    </a:lnTo>
                    <a:lnTo>
                      <a:pt x="6705" y="4598"/>
                    </a:lnTo>
                    <a:lnTo>
                      <a:pt x="6608" y="4668"/>
                    </a:lnTo>
                    <a:lnTo>
                      <a:pt x="6506" y="4734"/>
                    </a:lnTo>
                    <a:lnTo>
                      <a:pt x="6398" y="4795"/>
                    </a:lnTo>
                    <a:lnTo>
                      <a:pt x="6344" y="4824"/>
                    </a:lnTo>
                    <a:lnTo>
                      <a:pt x="6255" y="4868"/>
                    </a:lnTo>
                    <a:lnTo>
                      <a:pt x="6075" y="4943"/>
                    </a:lnTo>
                    <a:lnTo>
                      <a:pt x="5896" y="5003"/>
                    </a:lnTo>
                    <a:lnTo>
                      <a:pt x="5716" y="5048"/>
                    </a:lnTo>
                    <a:lnTo>
                      <a:pt x="5537" y="5077"/>
                    </a:lnTo>
                    <a:lnTo>
                      <a:pt x="5359" y="5093"/>
                    </a:lnTo>
                    <a:lnTo>
                      <a:pt x="5182" y="5095"/>
                    </a:lnTo>
                    <a:lnTo>
                      <a:pt x="5008" y="5083"/>
                    </a:lnTo>
                    <a:lnTo>
                      <a:pt x="4836" y="5059"/>
                    </a:lnTo>
                    <a:lnTo>
                      <a:pt x="4668" y="5022"/>
                    </a:lnTo>
                    <a:lnTo>
                      <a:pt x="4503" y="4974"/>
                    </a:lnTo>
                    <a:lnTo>
                      <a:pt x="4343" y="4915"/>
                    </a:lnTo>
                    <a:lnTo>
                      <a:pt x="4189" y="4844"/>
                    </a:lnTo>
                    <a:lnTo>
                      <a:pt x="4039" y="4763"/>
                    </a:lnTo>
                    <a:lnTo>
                      <a:pt x="3895" y="4671"/>
                    </a:lnTo>
                    <a:lnTo>
                      <a:pt x="3758" y="4571"/>
                    </a:lnTo>
                    <a:lnTo>
                      <a:pt x="3628" y="4461"/>
                    </a:lnTo>
                    <a:lnTo>
                      <a:pt x="3507" y="4343"/>
                    </a:lnTo>
                    <a:lnTo>
                      <a:pt x="3393" y="4216"/>
                    </a:lnTo>
                    <a:lnTo>
                      <a:pt x="3288" y="4082"/>
                    </a:lnTo>
                    <a:lnTo>
                      <a:pt x="3192" y="3940"/>
                    </a:lnTo>
                    <a:lnTo>
                      <a:pt x="3108" y="3793"/>
                    </a:lnTo>
                    <a:lnTo>
                      <a:pt x="3032" y="3638"/>
                    </a:lnTo>
                    <a:lnTo>
                      <a:pt x="2968" y="3478"/>
                    </a:lnTo>
                    <a:lnTo>
                      <a:pt x="2917" y="3313"/>
                    </a:lnTo>
                    <a:lnTo>
                      <a:pt x="2877" y="3143"/>
                    </a:lnTo>
                    <a:lnTo>
                      <a:pt x="2850" y="2968"/>
                    </a:lnTo>
                    <a:lnTo>
                      <a:pt x="2837" y="2790"/>
                    </a:lnTo>
                    <a:lnTo>
                      <a:pt x="2837" y="2608"/>
                    </a:lnTo>
                    <a:lnTo>
                      <a:pt x="2851" y="2423"/>
                    </a:lnTo>
                    <a:lnTo>
                      <a:pt x="2881" y="2236"/>
                    </a:lnTo>
                    <a:lnTo>
                      <a:pt x="2927" y="2047"/>
                    </a:lnTo>
                    <a:lnTo>
                      <a:pt x="2956" y="1952"/>
                    </a:lnTo>
                    <a:close/>
                    <a:moveTo>
                      <a:pt x="5479" y="8225"/>
                    </a:moveTo>
                    <a:lnTo>
                      <a:pt x="5478" y="8269"/>
                    </a:lnTo>
                    <a:lnTo>
                      <a:pt x="5460" y="8351"/>
                    </a:lnTo>
                    <a:lnTo>
                      <a:pt x="5428" y="8427"/>
                    </a:lnTo>
                    <a:lnTo>
                      <a:pt x="5382" y="8493"/>
                    </a:lnTo>
                    <a:lnTo>
                      <a:pt x="5324" y="8550"/>
                    </a:lnTo>
                    <a:lnTo>
                      <a:pt x="5257" y="8594"/>
                    </a:lnTo>
                    <a:lnTo>
                      <a:pt x="5182" y="8625"/>
                    </a:lnTo>
                    <a:lnTo>
                      <a:pt x="5103" y="8641"/>
                    </a:lnTo>
                    <a:lnTo>
                      <a:pt x="5061" y="8643"/>
                    </a:lnTo>
                    <a:lnTo>
                      <a:pt x="1255" y="8643"/>
                    </a:lnTo>
                    <a:lnTo>
                      <a:pt x="1285" y="8600"/>
                    </a:lnTo>
                    <a:lnTo>
                      <a:pt x="1336" y="8502"/>
                    </a:lnTo>
                    <a:lnTo>
                      <a:pt x="1373" y="8395"/>
                    </a:lnTo>
                    <a:lnTo>
                      <a:pt x="1389" y="8310"/>
                    </a:lnTo>
                    <a:lnTo>
                      <a:pt x="1394" y="8253"/>
                    </a:lnTo>
                    <a:lnTo>
                      <a:pt x="1394" y="8225"/>
                    </a:lnTo>
                    <a:lnTo>
                      <a:pt x="1394" y="2579"/>
                    </a:lnTo>
                    <a:lnTo>
                      <a:pt x="2565" y="2579"/>
                    </a:lnTo>
                    <a:lnTo>
                      <a:pt x="2563" y="2644"/>
                    </a:lnTo>
                    <a:lnTo>
                      <a:pt x="2565" y="2774"/>
                    </a:lnTo>
                    <a:lnTo>
                      <a:pt x="2572" y="2902"/>
                    </a:lnTo>
                    <a:lnTo>
                      <a:pt x="2586" y="3030"/>
                    </a:lnTo>
                    <a:lnTo>
                      <a:pt x="2606" y="3156"/>
                    </a:lnTo>
                    <a:lnTo>
                      <a:pt x="2631" y="3283"/>
                    </a:lnTo>
                    <a:lnTo>
                      <a:pt x="2661" y="3408"/>
                    </a:lnTo>
                    <a:lnTo>
                      <a:pt x="2698" y="3534"/>
                    </a:lnTo>
                    <a:lnTo>
                      <a:pt x="2719" y="3596"/>
                    </a:lnTo>
                    <a:lnTo>
                      <a:pt x="2161" y="3596"/>
                    </a:lnTo>
                    <a:lnTo>
                      <a:pt x="2161" y="3876"/>
                    </a:lnTo>
                    <a:lnTo>
                      <a:pt x="2830" y="3876"/>
                    </a:lnTo>
                    <a:lnTo>
                      <a:pt x="2865" y="3942"/>
                    </a:lnTo>
                    <a:lnTo>
                      <a:pt x="2939" y="4073"/>
                    </a:lnTo>
                    <a:lnTo>
                      <a:pt x="3020" y="4199"/>
                    </a:lnTo>
                    <a:lnTo>
                      <a:pt x="3108" y="4319"/>
                    </a:lnTo>
                    <a:lnTo>
                      <a:pt x="3202" y="4434"/>
                    </a:lnTo>
                    <a:lnTo>
                      <a:pt x="3302" y="4544"/>
                    </a:lnTo>
                    <a:lnTo>
                      <a:pt x="3410" y="4648"/>
                    </a:lnTo>
                    <a:lnTo>
                      <a:pt x="3524" y="4748"/>
                    </a:lnTo>
                    <a:lnTo>
                      <a:pt x="3583" y="4796"/>
                    </a:lnTo>
                    <a:lnTo>
                      <a:pt x="2175" y="4796"/>
                    </a:lnTo>
                    <a:lnTo>
                      <a:pt x="2175" y="5075"/>
                    </a:lnTo>
                    <a:lnTo>
                      <a:pt x="4043" y="5075"/>
                    </a:lnTo>
                    <a:lnTo>
                      <a:pt x="4132" y="5118"/>
                    </a:lnTo>
                    <a:lnTo>
                      <a:pt x="4310" y="5192"/>
                    </a:lnTo>
                    <a:lnTo>
                      <a:pt x="4488" y="5252"/>
                    </a:lnTo>
                    <a:lnTo>
                      <a:pt x="4667" y="5301"/>
                    </a:lnTo>
                    <a:lnTo>
                      <a:pt x="4845" y="5334"/>
                    </a:lnTo>
                    <a:lnTo>
                      <a:pt x="5025" y="5355"/>
                    </a:lnTo>
                    <a:lnTo>
                      <a:pt x="5206" y="5363"/>
                    </a:lnTo>
                    <a:lnTo>
                      <a:pt x="5388" y="5360"/>
                    </a:lnTo>
                    <a:lnTo>
                      <a:pt x="5479" y="5353"/>
                    </a:lnTo>
                    <a:lnTo>
                      <a:pt x="5479" y="8225"/>
                    </a:lnTo>
                    <a:close/>
                    <a:moveTo>
                      <a:pt x="1116" y="8225"/>
                    </a:moveTo>
                    <a:lnTo>
                      <a:pt x="1114" y="8269"/>
                    </a:lnTo>
                    <a:lnTo>
                      <a:pt x="1097" y="8351"/>
                    </a:lnTo>
                    <a:lnTo>
                      <a:pt x="1063" y="8427"/>
                    </a:lnTo>
                    <a:lnTo>
                      <a:pt x="1017" y="8493"/>
                    </a:lnTo>
                    <a:lnTo>
                      <a:pt x="960" y="8550"/>
                    </a:lnTo>
                    <a:lnTo>
                      <a:pt x="893" y="8594"/>
                    </a:lnTo>
                    <a:lnTo>
                      <a:pt x="819" y="8625"/>
                    </a:lnTo>
                    <a:lnTo>
                      <a:pt x="738" y="8641"/>
                    </a:lnTo>
                    <a:lnTo>
                      <a:pt x="697" y="8643"/>
                    </a:lnTo>
                    <a:lnTo>
                      <a:pt x="653" y="8641"/>
                    </a:lnTo>
                    <a:lnTo>
                      <a:pt x="570" y="8624"/>
                    </a:lnTo>
                    <a:lnTo>
                      <a:pt x="495" y="8592"/>
                    </a:lnTo>
                    <a:lnTo>
                      <a:pt x="428" y="8546"/>
                    </a:lnTo>
                    <a:lnTo>
                      <a:pt x="372" y="8488"/>
                    </a:lnTo>
                    <a:lnTo>
                      <a:pt x="327" y="8420"/>
                    </a:lnTo>
                    <a:lnTo>
                      <a:pt x="297" y="8346"/>
                    </a:lnTo>
                    <a:lnTo>
                      <a:pt x="280" y="8267"/>
                    </a:lnTo>
                    <a:lnTo>
                      <a:pt x="279" y="8225"/>
                    </a:lnTo>
                    <a:lnTo>
                      <a:pt x="279" y="7193"/>
                    </a:lnTo>
                    <a:lnTo>
                      <a:pt x="1116" y="7193"/>
                    </a:lnTo>
                    <a:lnTo>
                      <a:pt x="1116" y="8225"/>
                    </a:lnTo>
                    <a:close/>
                    <a:moveTo>
                      <a:pt x="8867" y="7946"/>
                    </a:moveTo>
                    <a:lnTo>
                      <a:pt x="7361" y="5117"/>
                    </a:lnTo>
                    <a:lnTo>
                      <a:pt x="7165" y="5214"/>
                    </a:lnTo>
                    <a:lnTo>
                      <a:pt x="6943" y="4767"/>
                    </a:lnTo>
                    <a:lnTo>
                      <a:pt x="6988" y="4732"/>
                    </a:lnTo>
                    <a:lnTo>
                      <a:pt x="7075" y="4656"/>
                    </a:lnTo>
                    <a:lnTo>
                      <a:pt x="7198" y="4537"/>
                    </a:lnTo>
                    <a:lnTo>
                      <a:pt x="7348" y="4367"/>
                    </a:lnTo>
                    <a:lnTo>
                      <a:pt x="7483" y="4185"/>
                    </a:lnTo>
                    <a:lnTo>
                      <a:pt x="7603" y="3994"/>
                    </a:lnTo>
                    <a:lnTo>
                      <a:pt x="7704" y="3793"/>
                    </a:lnTo>
                    <a:lnTo>
                      <a:pt x="7790" y="3585"/>
                    </a:lnTo>
                    <a:lnTo>
                      <a:pt x="7858" y="3370"/>
                    </a:lnTo>
                    <a:lnTo>
                      <a:pt x="7907" y="3150"/>
                    </a:lnTo>
                    <a:lnTo>
                      <a:pt x="7938" y="2925"/>
                    </a:lnTo>
                    <a:lnTo>
                      <a:pt x="7951" y="2698"/>
                    </a:lnTo>
                    <a:lnTo>
                      <a:pt x="7946" y="2527"/>
                    </a:lnTo>
                    <a:lnTo>
                      <a:pt x="7937" y="2412"/>
                    </a:lnTo>
                    <a:lnTo>
                      <a:pt x="7924" y="2297"/>
                    </a:lnTo>
                    <a:lnTo>
                      <a:pt x="7905" y="2182"/>
                    </a:lnTo>
                    <a:lnTo>
                      <a:pt x="7881" y="2068"/>
                    </a:lnTo>
                    <a:lnTo>
                      <a:pt x="7851" y="1954"/>
                    </a:lnTo>
                    <a:lnTo>
                      <a:pt x="7817" y="1840"/>
                    </a:lnTo>
                    <a:lnTo>
                      <a:pt x="7777" y="1728"/>
                    </a:lnTo>
                    <a:lnTo>
                      <a:pt x="7732" y="1616"/>
                    </a:lnTo>
                    <a:lnTo>
                      <a:pt x="7681" y="1504"/>
                    </a:lnTo>
                    <a:lnTo>
                      <a:pt x="7654" y="1450"/>
                    </a:lnTo>
                    <a:lnTo>
                      <a:pt x="7621" y="1388"/>
                    </a:lnTo>
                    <a:lnTo>
                      <a:pt x="7552" y="1270"/>
                    </a:lnTo>
                    <a:lnTo>
                      <a:pt x="7477" y="1157"/>
                    </a:lnTo>
                    <a:lnTo>
                      <a:pt x="7398" y="1049"/>
                    </a:lnTo>
                    <a:lnTo>
                      <a:pt x="7314" y="945"/>
                    </a:lnTo>
                    <a:lnTo>
                      <a:pt x="7225" y="847"/>
                    </a:lnTo>
                    <a:lnTo>
                      <a:pt x="7132" y="753"/>
                    </a:lnTo>
                    <a:lnTo>
                      <a:pt x="7036" y="664"/>
                    </a:lnTo>
                    <a:lnTo>
                      <a:pt x="6934" y="581"/>
                    </a:lnTo>
                    <a:lnTo>
                      <a:pt x="6831" y="503"/>
                    </a:lnTo>
                    <a:lnTo>
                      <a:pt x="6723" y="431"/>
                    </a:lnTo>
                    <a:lnTo>
                      <a:pt x="6612" y="363"/>
                    </a:lnTo>
                    <a:lnTo>
                      <a:pt x="6498" y="301"/>
                    </a:lnTo>
                    <a:lnTo>
                      <a:pt x="6382" y="245"/>
                    </a:lnTo>
                    <a:lnTo>
                      <a:pt x="6264" y="194"/>
                    </a:lnTo>
                    <a:lnTo>
                      <a:pt x="6143" y="150"/>
                    </a:lnTo>
                    <a:lnTo>
                      <a:pt x="6021" y="110"/>
                    </a:lnTo>
                    <a:lnTo>
                      <a:pt x="5896" y="76"/>
                    </a:lnTo>
                    <a:lnTo>
                      <a:pt x="5770" y="49"/>
                    </a:lnTo>
                    <a:lnTo>
                      <a:pt x="5642" y="27"/>
                    </a:lnTo>
                    <a:lnTo>
                      <a:pt x="5513" y="13"/>
                    </a:lnTo>
                    <a:lnTo>
                      <a:pt x="5384" y="3"/>
                    </a:lnTo>
                    <a:lnTo>
                      <a:pt x="5254" y="0"/>
                    </a:lnTo>
                    <a:lnTo>
                      <a:pt x="5123" y="3"/>
                    </a:lnTo>
                    <a:lnTo>
                      <a:pt x="4993" y="13"/>
                    </a:lnTo>
                    <a:lnTo>
                      <a:pt x="4862" y="28"/>
                    </a:lnTo>
                    <a:lnTo>
                      <a:pt x="4731" y="50"/>
                    </a:lnTo>
                    <a:lnTo>
                      <a:pt x="4602" y="79"/>
                    </a:lnTo>
                    <a:lnTo>
                      <a:pt x="4472" y="115"/>
                    </a:lnTo>
                    <a:lnTo>
                      <a:pt x="4344" y="157"/>
                    </a:lnTo>
                    <a:lnTo>
                      <a:pt x="4217" y="206"/>
                    </a:lnTo>
                    <a:lnTo>
                      <a:pt x="4091" y="262"/>
                    </a:lnTo>
                    <a:lnTo>
                      <a:pt x="4029" y="293"/>
                    </a:lnTo>
                    <a:lnTo>
                      <a:pt x="3958" y="330"/>
                    </a:lnTo>
                    <a:lnTo>
                      <a:pt x="3820" y="411"/>
                    </a:lnTo>
                    <a:lnTo>
                      <a:pt x="3687" y="500"/>
                    </a:lnTo>
                    <a:lnTo>
                      <a:pt x="3559" y="595"/>
                    </a:lnTo>
                    <a:lnTo>
                      <a:pt x="3439" y="697"/>
                    </a:lnTo>
                    <a:lnTo>
                      <a:pt x="3325" y="807"/>
                    </a:lnTo>
                    <a:lnTo>
                      <a:pt x="3217" y="923"/>
                    </a:lnTo>
                    <a:lnTo>
                      <a:pt x="3118" y="1044"/>
                    </a:lnTo>
                    <a:lnTo>
                      <a:pt x="3025" y="1173"/>
                    </a:lnTo>
                    <a:lnTo>
                      <a:pt x="2939" y="1307"/>
                    </a:lnTo>
                    <a:lnTo>
                      <a:pt x="2863" y="1446"/>
                    </a:lnTo>
                    <a:lnTo>
                      <a:pt x="2794" y="1590"/>
                    </a:lnTo>
                    <a:lnTo>
                      <a:pt x="2733" y="1741"/>
                    </a:lnTo>
                    <a:lnTo>
                      <a:pt x="2681" y="1894"/>
                    </a:lnTo>
                    <a:lnTo>
                      <a:pt x="2639" y="2053"/>
                    </a:lnTo>
                    <a:lnTo>
                      <a:pt x="2606" y="2216"/>
                    </a:lnTo>
                    <a:lnTo>
                      <a:pt x="2593" y="2300"/>
                    </a:lnTo>
                    <a:lnTo>
                      <a:pt x="1116" y="2300"/>
                    </a:lnTo>
                    <a:lnTo>
                      <a:pt x="1116" y="6915"/>
                    </a:lnTo>
                    <a:lnTo>
                      <a:pt x="0" y="6915"/>
                    </a:lnTo>
                    <a:lnTo>
                      <a:pt x="0" y="8225"/>
                    </a:lnTo>
                    <a:lnTo>
                      <a:pt x="1" y="8261"/>
                    </a:lnTo>
                    <a:lnTo>
                      <a:pt x="7" y="8332"/>
                    </a:lnTo>
                    <a:lnTo>
                      <a:pt x="21" y="8400"/>
                    </a:lnTo>
                    <a:lnTo>
                      <a:pt x="42" y="8466"/>
                    </a:lnTo>
                    <a:lnTo>
                      <a:pt x="68" y="8529"/>
                    </a:lnTo>
                    <a:lnTo>
                      <a:pt x="99" y="8589"/>
                    </a:lnTo>
                    <a:lnTo>
                      <a:pt x="137" y="8644"/>
                    </a:lnTo>
                    <a:lnTo>
                      <a:pt x="179" y="8695"/>
                    </a:lnTo>
                    <a:lnTo>
                      <a:pt x="226" y="8742"/>
                    </a:lnTo>
                    <a:lnTo>
                      <a:pt x="277" y="8785"/>
                    </a:lnTo>
                    <a:lnTo>
                      <a:pt x="334" y="8822"/>
                    </a:lnTo>
                    <a:lnTo>
                      <a:pt x="392" y="8854"/>
                    </a:lnTo>
                    <a:lnTo>
                      <a:pt x="455" y="8880"/>
                    </a:lnTo>
                    <a:lnTo>
                      <a:pt x="521" y="8900"/>
                    </a:lnTo>
                    <a:lnTo>
                      <a:pt x="590" y="8914"/>
                    </a:lnTo>
                    <a:lnTo>
                      <a:pt x="661" y="8921"/>
                    </a:lnTo>
                    <a:lnTo>
                      <a:pt x="697" y="8922"/>
                    </a:lnTo>
                    <a:lnTo>
                      <a:pt x="5061" y="8922"/>
                    </a:lnTo>
                    <a:lnTo>
                      <a:pt x="5097" y="8921"/>
                    </a:lnTo>
                    <a:lnTo>
                      <a:pt x="5168" y="8914"/>
                    </a:lnTo>
                    <a:lnTo>
                      <a:pt x="5236" y="8900"/>
                    </a:lnTo>
                    <a:lnTo>
                      <a:pt x="5302" y="8880"/>
                    </a:lnTo>
                    <a:lnTo>
                      <a:pt x="5365" y="8854"/>
                    </a:lnTo>
                    <a:lnTo>
                      <a:pt x="5425" y="8822"/>
                    </a:lnTo>
                    <a:lnTo>
                      <a:pt x="5480" y="8785"/>
                    </a:lnTo>
                    <a:lnTo>
                      <a:pt x="5531" y="8742"/>
                    </a:lnTo>
                    <a:lnTo>
                      <a:pt x="5578" y="8695"/>
                    </a:lnTo>
                    <a:lnTo>
                      <a:pt x="5621" y="8644"/>
                    </a:lnTo>
                    <a:lnTo>
                      <a:pt x="5659" y="8589"/>
                    </a:lnTo>
                    <a:lnTo>
                      <a:pt x="5690" y="8529"/>
                    </a:lnTo>
                    <a:lnTo>
                      <a:pt x="5716" y="8466"/>
                    </a:lnTo>
                    <a:lnTo>
                      <a:pt x="5736" y="8400"/>
                    </a:lnTo>
                    <a:lnTo>
                      <a:pt x="5750" y="8332"/>
                    </a:lnTo>
                    <a:lnTo>
                      <a:pt x="5757" y="8261"/>
                    </a:lnTo>
                    <a:lnTo>
                      <a:pt x="5758" y="8225"/>
                    </a:lnTo>
                    <a:lnTo>
                      <a:pt x="5758" y="5326"/>
                    </a:lnTo>
                    <a:lnTo>
                      <a:pt x="5810" y="5315"/>
                    </a:lnTo>
                    <a:lnTo>
                      <a:pt x="5915" y="5289"/>
                    </a:lnTo>
                    <a:lnTo>
                      <a:pt x="5967" y="5269"/>
                    </a:lnTo>
                    <a:lnTo>
                      <a:pt x="6190" y="5716"/>
                    </a:lnTo>
                    <a:lnTo>
                      <a:pt x="5981" y="5827"/>
                    </a:lnTo>
                    <a:lnTo>
                      <a:pt x="7486" y="8657"/>
                    </a:lnTo>
                    <a:lnTo>
                      <a:pt x="7503" y="8688"/>
                    </a:lnTo>
                    <a:lnTo>
                      <a:pt x="7543" y="8743"/>
                    </a:lnTo>
                    <a:lnTo>
                      <a:pt x="7590" y="8792"/>
                    </a:lnTo>
                    <a:lnTo>
                      <a:pt x="7642" y="8834"/>
                    </a:lnTo>
                    <a:lnTo>
                      <a:pt x="7700" y="8868"/>
                    </a:lnTo>
                    <a:lnTo>
                      <a:pt x="7761" y="8894"/>
                    </a:lnTo>
                    <a:lnTo>
                      <a:pt x="7824" y="8912"/>
                    </a:lnTo>
                    <a:lnTo>
                      <a:pt x="7887" y="8921"/>
                    </a:lnTo>
                    <a:lnTo>
                      <a:pt x="7918" y="8922"/>
                    </a:lnTo>
                    <a:lnTo>
                      <a:pt x="7946" y="8921"/>
                    </a:lnTo>
                    <a:lnTo>
                      <a:pt x="8001" y="8915"/>
                    </a:lnTo>
                    <a:lnTo>
                      <a:pt x="8058" y="8902"/>
                    </a:lnTo>
                    <a:lnTo>
                      <a:pt x="8115" y="8880"/>
                    </a:lnTo>
                    <a:lnTo>
                      <a:pt x="8142" y="8866"/>
                    </a:lnTo>
                    <a:lnTo>
                      <a:pt x="8644" y="8615"/>
                    </a:lnTo>
                    <a:lnTo>
                      <a:pt x="8667" y="8603"/>
                    </a:lnTo>
                    <a:lnTo>
                      <a:pt x="8710" y="8576"/>
                    </a:lnTo>
                    <a:lnTo>
                      <a:pt x="8768" y="8529"/>
                    </a:lnTo>
                    <a:lnTo>
                      <a:pt x="8832" y="8455"/>
                    </a:lnTo>
                    <a:lnTo>
                      <a:pt x="8880" y="8372"/>
                    </a:lnTo>
                    <a:lnTo>
                      <a:pt x="8910" y="8282"/>
                    </a:lnTo>
                    <a:lnTo>
                      <a:pt x="8922" y="8187"/>
                    </a:lnTo>
                    <a:lnTo>
                      <a:pt x="8915" y="8090"/>
                    </a:lnTo>
                    <a:lnTo>
                      <a:pt x="8896" y="8018"/>
                    </a:lnTo>
                    <a:lnTo>
                      <a:pt x="8878" y="7970"/>
                    </a:lnTo>
                    <a:lnTo>
                      <a:pt x="8867" y="7946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 34">
                <a:extLst>
                  <a:ext uri="{FF2B5EF4-FFF2-40B4-BE49-F238E27FC236}">
                    <a16:creationId xmlns:a16="http://schemas.microsoft.com/office/drawing/2014/main" id="{1A86B020-4E4E-4CD8-87E5-A984C86C98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4053"/>
                <a:ext cx="75" cy="76"/>
              </a:xfrm>
              <a:custGeom>
                <a:avLst/>
                <a:gdLst>
                  <a:gd name="T0" fmla="*/ 0 w 378"/>
                  <a:gd name="T1" fmla="*/ 135 h 379"/>
                  <a:gd name="T2" fmla="*/ 243 w 378"/>
                  <a:gd name="T3" fmla="*/ 0 h 379"/>
                  <a:gd name="T4" fmla="*/ 378 w 378"/>
                  <a:gd name="T5" fmla="*/ 244 h 379"/>
                  <a:gd name="T6" fmla="*/ 135 w 378"/>
                  <a:gd name="T7" fmla="*/ 379 h 379"/>
                  <a:gd name="T8" fmla="*/ 0 w 378"/>
                  <a:gd name="T9" fmla="*/ 135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379">
                    <a:moveTo>
                      <a:pt x="0" y="135"/>
                    </a:moveTo>
                    <a:lnTo>
                      <a:pt x="243" y="0"/>
                    </a:lnTo>
                    <a:lnTo>
                      <a:pt x="378" y="244"/>
                    </a:lnTo>
                    <a:lnTo>
                      <a:pt x="135" y="37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35">
                <a:extLst>
                  <a:ext uri="{FF2B5EF4-FFF2-40B4-BE49-F238E27FC236}">
                    <a16:creationId xmlns:a16="http://schemas.microsoft.com/office/drawing/2014/main" id="{3EB5ADF2-D4E1-42AA-8ADC-C5BBA02F8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8" y="4197"/>
                <a:ext cx="76" cy="76"/>
              </a:xfrm>
              <a:custGeom>
                <a:avLst/>
                <a:gdLst>
                  <a:gd name="T0" fmla="*/ 0 w 380"/>
                  <a:gd name="T1" fmla="*/ 135 h 378"/>
                  <a:gd name="T2" fmla="*/ 245 w 380"/>
                  <a:gd name="T3" fmla="*/ 0 h 378"/>
                  <a:gd name="T4" fmla="*/ 380 w 380"/>
                  <a:gd name="T5" fmla="*/ 243 h 378"/>
                  <a:gd name="T6" fmla="*/ 135 w 380"/>
                  <a:gd name="T7" fmla="*/ 378 h 378"/>
                  <a:gd name="T8" fmla="*/ 0 w 380"/>
                  <a:gd name="T9" fmla="*/ 135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78">
                    <a:moveTo>
                      <a:pt x="0" y="135"/>
                    </a:moveTo>
                    <a:lnTo>
                      <a:pt x="245" y="0"/>
                    </a:lnTo>
                    <a:lnTo>
                      <a:pt x="380" y="243"/>
                    </a:lnTo>
                    <a:lnTo>
                      <a:pt x="135" y="378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36">
                <a:extLst>
                  <a:ext uri="{FF2B5EF4-FFF2-40B4-BE49-F238E27FC236}">
                    <a16:creationId xmlns:a16="http://schemas.microsoft.com/office/drawing/2014/main" id="{0CE026AD-C82E-47C3-A857-20D2074B97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" y="4346"/>
                <a:ext cx="76" cy="76"/>
              </a:xfrm>
              <a:custGeom>
                <a:avLst/>
                <a:gdLst>
                  <a:gd name="T0" fmla="*/ 0 w 379"/>
                  <a:gd name="T1" fmla="*/ 135 h 380"/>
                  <a:gd name="T2" fmla="*/ 244 w 379"/>
                  <a:gd name="T3" fmla="*/ 0 h 380"/>
                  <a:gd name="T4" fmla="*/ 379 w 379"/>
                  <a:gd name="T5" fmla="*/ 245 h 380"/>
                  <a:gd name="T6" fmla="*/ 135 w 379"/>
                  <a:gd name="T7" fmla="*/ 380 h 380"/>
                  <a:gd name="T8" fmla="*/ 0 w 379"/>
                  <a:gd name="T9" fmla="*/ 13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380">
                    <a:moveTo>
                      <a:pt x="0" y="135"/>
                    </a:moveTo>
                    <a:lnTo>
                      <a:pt x="244" y="0"/>
                    </a:lnTo>
                    <a:lnTo>
                      <a:pt x="379" y="245"/>
                    </a:lnTo>
                    <a:lnTo>
                      <a:pt x="135" y="38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37">
                <a:extLst>
                  <a:ext uri="{FF2B5EF4-FFF2-40B4-BE49-F238E27FC236}">
                    <a16:creationId xmlns:a16="http://schemas.microsoft.com/office/drawing/2014/main" id="{24526017-DE20-4AA2-A66C-25E89156F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6" y="3547"/>
                <a:ext cx="243" cy="56"/>
              </a:xfrm>
              <a:custGeom>
                <a:avLst/>
                <a:gdLst>
                  <a:gd name="T0" fmla="*/ 182 w 1213"/>
                  <a:gd name="T1" fmla="*/ 280 h 280"/>
                  <a:gd name="T2" fmla="*/ 1213 w 1213"/>
                  <a:gd name="T3" fmla="*/ 280 h 280"/>
                  <a:gd name="T4" fmla="*/ 1213 w 1213"/>
                  <a:gd name="T5" fmla="*/ 0 h 280"/>
                  <a:gd name="T6" fmla="*/ 0 w 1213"/>
                  <a:gd name="T7" fmla="*/ 0 h 280"/>
                  <a:gd name="T8" fmla="*/ 21 w 1213"/>
                  <a:gd name="T9" fmla="*/ 41 h 280"/>
                  <a:gd name="T10" fmla="*/ 64 w 1213"/>
                  <a:gd name="T11" fmla="*/ 116 h 280"/>
                  <a:gd name="T12" fmla="*/ 131 w 1213"/>
                  <a:gd name="T13" fmla="*/ 217 h 280"/>
                  <a:gd name="T14" fmla="*/ 182 w 1213"/>
                  <a:gd name="T15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280">
                    <a:moveTo>
                      <a:pt x="182" y="280"/>
                    </a:moveTo>
                    <a:lnTo>
                      <a:pt x="1213" y="280"/>
                    </a:lnTo>
                    <a:lnTo>
                      <a:pt x="1213" y="0"/>
                    </a:lnTo>
                    <a:lnTo>
                      <a:pt x="0" y="0"/>
                    </a:lnTo>
                    <a:lnTo>
                      <a:pt x="21" y="41"/>
                    </a:lnTo>
                    <a:lnTo>
                      <a:pt x="64" y="116"/>
                    </a:lnTo>
                    <a:lnTo>
                      <a:pt x="131" y="217"/>
                    </a:lnTo>
                    <a:lnTo>
                      <a:pt x="182" y="28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38">
                <a:extLst>
                  <a:ext uri="{FF2B5EF4-FFF2-40B4-BE49-F238E27FC236}">
                    <a16:creationId xmlns:a16="http://schemas.microsoft.com/office/drawing/2014/main" id="{AD6D8393-31DA-4FD8-9D69-4678EE626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3" y="3213"/>
                <a:ext cx="568" cy="530"/>
              </a:xfrm>
              <a:custGeom>
                <a:avLst/>
                <a:gdLst>
                  <a:gd name="T0" fmla="*/ 2844 w 2844"/>
                  <a:gd name="T1" fmla="*/ 2537 h 2649"/>
                  <a:gd name="T2" fmla="*/ 2844 w 2844"/>
                  <a:gd name="T3" fmla="*/ 0 h 2649"/>
                  <a:gd name="T4" fmla="*/ 98 w 2844"/>
                  <a:gd name="T5" fmla="*/ 0 h 2649"/>
                  <a:gd name="T6" fmla="*/ 82 w 2844"/>
                  <a:gd name="T7" fmla="*/ 32 h 2649"/>
                  <a:gd name="T8" fmla="*/ 55 w 2844"/>
                  <a:gd name="T9" fmla="*/ 99 h 2649"/>
                  <a:gd name="T10" fmla="*/ 21 w 2844"/>
                  <a:gd name="T11" fmla="*/ 206 h 2649"/>
                  <a:gd name="T12" fmla="*/ 0 w 2844"/>
                  <a:gd name="T13" fmla="*/ 279 h 2649"/>
                  <a:gd name="T14" fmla="*/ 2551 w 2844"/>
                  <a:gd name="T15" fmla="*/ 279 h 2649"/>
                  <a:gd name="T16" fmla="*/ 2551 w 2844"/>
                  <a:gd name="T17" fmla="*/ 2649 h 2649"/>
                  <a:gd name="T18" fmla="*/ 2624 w 2844"/>
                  <a:gd name="T19" fmla="*/ 2626 h 2649"/>
                  <a:gd name="T20" fmla="*/ 2771 w 2844"/>
                  <a:gd name="T21" fmla="*/ 2568 h 2649"/>
                  <a:gd name="T22" fmla="*/ 2844 w 2844"/>
                  <a:gd name="T23" fmla="*/ 2537 h 2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44" h="2649">
                    <a:moveTo>
                      <a:pt x="2844" y="2537"/>
                    </a:moveTo>
                    <a:lnTo>
                      <a:pt x="2844" y="0"/>
                    </a:lnTo>
                    <a:lnTo>
                      <a:pt x="98" y="0"/>
                    </a:lnTo>
                    <a:lnTo>
                      <a:pt x="82" y="32"/>
                    </a:lnTo>
                    <a:lnTo>
                      <a:pt x="55" y="99"/>
                    </a:lnTo>
                    <a:lnTo>
                      <a:pt x="21" y="206"/>
                    </a:lnTo>
                    <a:lnTo>
                      <a:pt x="0" y="279"/>
                    </a:lnTo>
                    <a:lnTo>
                      <a:pt x="2551" y="279"/>
                    </a:lnTo>
                    <a:lnTo>
                      <a:pt x="2551" y="2649"/>
                    </a:lnTo>
                    <a:lnTo>
                      <a:pt x="2624" y="2626"/>
                    </a:lnTo>
                    <a:lnTo>
                      <a:pt x="2771" y="2568"/>
                    </a:lnTo>
                    <a:lnTo>
                      <a:pt x="2844" y="2537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21B0F6-5D87-4B28-9F9B-34AA811C6592}"/>
              </a:ext>
            </a:extLst>
          </p:cNvPr>
          <p:cNvSpPr txBox="1"/>
          <p:nvPr/>
        </p:nvSpPr>
        <p:spPr>
          <a:xfrm>
            <a:off x="1219107" y="2491565"/>
            <a:ext cx="8802774" cy="385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104140" lvl="0" indent="-22860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본 시스템은 키오스크 기계를 통해 작동된다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R="104140" lvl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104140" lvl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2.. </a:t>
            </a:r>
            <a:r>
              <a:rPr lang="ko-KR" altLang="en-US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본 시스템은 완전한 비접촉을 목표로 개발된다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R="104140" lvl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b="1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R="104140" lvl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키오스크 상단에 모션 인식용 카메라를 설치하여 사용자를 인식한다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R="104140" lvl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b="1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R="104140" lvl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각 단계별로 정해진 모션을 이용해 작동을 수행한다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2BD5C69-3ABD-4EF3-A02E-4D04F0AC52FD}"/>
              </a:ext>
            </a:extLst>
          </p:cNvPr>
          <p:cNvSpPr/>
          <p:nvPr/>
        </p:nvSpPr>
        <p:spPr>
          <a:xfrm>
            <a:off x="567895" y="2144496"/>
            <a:ext cx="10809670" cy="4256065"/>
          </a:xfrm>
          <a:prstGeom prst="rect">
            <a:avLst/>
          </a:prstGeom>
          <a:noFill/>
          <a:ln w="38100">
            <a:solidFill>
              <a:srgbClr val="879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92EB470-C97A-4B4A-B05E-F50B1BCC2C86}"/>
              </a:ext>
            </a:extLst>
          </p:cNvPr>
          <p:cNvSpPr txBox="1"/>
          <p:nvPr/>
        </p:nvSpPr>
        <p:spPr>
          <a:xfrm>
            <a:off x="10083995" y="6488668"/>
            <a:ext cx="262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ko-KR" altLang="en-US" i="1" dirty="0">
                <a:solidFill>
                  <a:schemeClr val="bg1">
                    <a:lumMod val="50000"/>
                  </a:schemeClr>
                </a:solidFill>
              </a:rPr>
              <a:t>프로젝트 소개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F4B7EB7-94D8-439C-9ADF-B5D77A8CA2F2}"/>
              </a:ext>
            </a:extLst>
          </p:cNvPr>
          <p:cNvSpPr/>
          <p:nvPr/>
        </p:nvSpPr>
        <p:spPr>
          <a:xfrm>
            <a:off x="1711696" y="363897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/>
              <a:t>프로젝트 요약</a:t>
            </a:r>
            <a:endParaRPr lang="ko-KR" altLang="en-US" sz="9600" kern="0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A53B1575-0E5C-4F5D-A99D-9C2CB44509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90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48"/>
    </mc:Choice>
    <mc:Fallback>
      <p:transition spd="slow" advTm="20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4" x="68263" y="1368425"/>
          <p14:tracePt t="328" x="144463" y="1368425"/>
          <p14:tracePt t="335" x="230188" y="1368425"/>
          <p14:tracePt t="339" x="382588" y="1368425"/>
          <p14:tracePt t="344" x="450850" y="1368425"/>
          <p14:tracePt t="354" x="595313" y="1368425"/>
          <p14:tracePt t="355" x="671513" y="1368425"/>
          <p14:tracePt t="360" x="722313" y="1368425"/>
          <p14:tracePt t="364" x="781050" y="1368425"/>
          <p14:tracePt t="371" x="874713" y="1376363"/>
          <p14:tracePt t="375" x="909638" y="1385888"/>
          <p14:tracePt t="380" x="942975" y="1393825"/>
          <p14:tracePt t="385" x="950913" y="1401763"/>
          <p14:tracePt t="387" x="968375" y="1401763"/>
          <p14:tracePt t="391" x="993775" y="1401763"/>
          <p14:tracePt t="395" x="1028700" y="1411288"/>
          <p14:tracePt t="402" x="1044575" y="1419225"/>
          <p14:tracePt t="404" x="1069975" y="1436688"/>
          <p14:tracePt t="408" x="1095375" y="1452563"/>
          <p14:tracePt t="412" x="1120775" y="1470025"/>
          <p14:tracePt t="419" x="1130300" y="1477963"/>
          <p14:tracePt t="421" x="1155700" y="1487488"/>
          <p14:tracePt t="424" x="1181100" y="1495425"/>
          <p14:tracePt t="427" x="1206500" y="1504950"/>
          <p14:tracePt t="435" x="1223963" y="1512888"/>
          <p14:tracePt t="437" x="1249363" y="1530350"/>
          <p14:tracePt t="440" x="1274763" y="1538288"/>
          <p14:tracePt t="443" x="1290638" y="1546225"/>
          <p14:tracePt t="453" x="1325563" y="1581150"/>
          <p14:tracePt t="456" x="1343025" y="1589088"/>
          <p14:tracePt t="459" x="1368425" y="1606550"/>
          <p14:tracePt t="464" x="1384300" y="1614488"/>
          <p14:tracePt t="471" x="1393825" y="1622425"/>
          <p14:tracePt t="472" x="1409700" y="1639888"/>
          <p14:tracePt t="476" x="1427163" y="1657350"/>
          <p14:tracePt t="480" x="1435100" y="1665288"/>
          <p14:tracePt t="485" x="1435100" y="1674813"/>
          <p14:tracePt t="487" x="1462088" y="1690688"/>
          <p14:tracePt t="491" x="1470025" y="1700213"/>
          <p14:tracePt t="496" x="1487488" y="1716088"/>
          <p14:tracePt t="502" x="1495425" y="1733550"/>
          <p14:tracePt t="505" x="1503363" y="1751013"/>
          <p14:tracePt t="508" x="1520825" y="1758950"/>
          <p14:tracePt t="511" x="1538288" y="1776413"/>
          <p14:tracePt t="517" x="1554163" y="1793875"/>
          <p14:tracePt t="521" x="1563688" y="1819275"/>
          <p14:tracePt t="523" x="1579563" y="1835150"/>
          <p14:tracePt t="527" x="1606550" y="1844675"/>
          <p14:tracePt t="534" x="1631950" y="1860550"/>
          <p14:tracePt t="537" x="1647825" y="1878013"/>
          <p14:tracePt t="539" x="1665288" y="1895475"/>
          <p14:tracePt t="543" x="1690688" y="1911350"/>
          <p14:tracePt t="545" x="1724025" y="1928813"/>
          <p14:tracePt t="550" x="1749425" y="1954213"/>
          <p14:tracePt t="555" x="1784350" y="1979613"/>
          <p14:tracePt t="557" x="1809750" y="1997075"/>
          <p14:tracePt t="561" x="1835150" y="2014538"/>
          <p14:tracePt t="567" x="1868488" y="2030413"/>
          <p14:tracePt t="570" x="1903413" y="2047875"/>
          <p14:tracePt t="573" x="1936750" y="2065338"/>
          <p14:tracePt t="577" x="1971675" y="2073275"/>
          <p14:tracePt t="584" x="2005013" y="2090738"/>
          <p14:tracePt t="587" x="2030413" y="2098675"/>
          <p14:tracePt t="589" x="2047875" y="2108200"/>
          <p14:tracePt t="593" x="2065338" y="2116138"/>
          <p14:tracePt t="600" x="2090738" y="2116138"/>
          <p14:tracePt t="603" x="2106613" y="2116138"/>
          <p14:tracePt t="605" x="2116138" y="2116138"/>
          <p14:tracePt t="677" x="2124075" y="2116138"/>
          <p14:tracePt t="685" x="2124075" y="2124075"/>
          <p14:tracePt t="693" x="2124075" y="2133600"/>
          <p14:tracePt t="709" x="2124075" y="2141538"/>
          <p14:tracePt t="714" x="2098675" y="2149475"/>
          <p14:tracePt t="721" x="2073275" y="2166938"/>
          <p14:tracePt t="725" x="2055813" y="2174875"/>
          <p14:tracePt t="729" x="2030413" y="2184400"/>
          <p14:tracePt t="734" x="2005013" y="2192338"/>
          <p14:tracePt t="737" x="1979613" y="2192338"/>
          <p14:tracePt t="741" x="1954213" y="2192338"/>
          <p14:tracePt t="745" x="1928813" y="2192338"/>
          <p14:tracePt t="751" x="1893888" y="2192338"/>
          <p14:tracePt t="753" x="1878013" y="2192338"/>
          <p14:tracePt t="757" x="1852613" y="2192338"/>
          <p14:tracePt t="761" x="1809750" y="2192338"/>
          <p14:tracePt t="767" x="1776413" y="2192338"/>
          <p14:tracePt t="769" x="1741488" y="2192338"/>
          <p14:tracePt t="773" x="1716088" y="2192338"/>
          <p14:tracePt t="777" x="1690688" y="2192338"/>
          <p14:tracePt t="784" x="1657350" y="2192338"/>
          <p14:tracePt t="785" x="1631950" y="2192338"/>
          <p14:tracePt t="789" x="1606550" y="2192338"/>
          <p14:tracePt t="793" x="1589088" y="2192338"/>
          <p14:tracePt t="801" x="1563688" y="2184400"/>
          <p14:tracePt t="802" x="1546225" y="2174875"/>
          <p14:tracePt t="805" x="1520825" y="2159000"/>
          <p14:tracePt t="809" x="1512888" y="2149475"/>
          <p14:tracePt t="813" x="1503363" y="2149475"/>
          <p14:tracePt t="818" x="1477963" y="2133600"/>
          <p14:tracePt t="821" x="1462088" y="2133600"/>
          <p14:tracePt t="825" x="1444625" y="2124075"/>
          <p14:tracePt t="829" x="1435100" y="2108200"/>
          <p14:tracePt t="835" x="1435100" y="2098675"/>
          <p14:tracePt t="837" x="1427163" y="2090738"/>
          <p14:tracePt t="841" x="1419225" y="2082800"/>
          <p14:tracePt t="845" x="1401763" y="2055813"/>
          <p14:tracePt t="851" x="1393825" y="2055813"/>
          <p14:tracePt t="853" x="1384300" y="2039938"/>
          <p14:tracePt t="857" x="1376363" y="2030413"/>
          <p14:tracePt t="867" x="1376363" y="2005013"/>
          <p14:tracePt t="873" x="1376363" y="1989138"/>
          <p14:tracePt t="877" x="1368425" y="1963738"/>
          <p14:tracePt t="884" x="1358900" y="1963738"/>
          <p14:tracePt t="885" x="1358900" y="1946275"/>
          <p14:tracePt t="889" x="1358900" y="1920875"/>
          <p14:tracePt t="893" x="1358900" y="1895475"/>
          <p14:tracePt t="900" x="1358900" y="1870075"/>
          <p14:tracePt t="901" x="1358900" y="1844675"/>
          <p14:tracePt t="905" x="1358900" y="1827213"/>
          <p14:tracePt t="909" x="1358900" y="1801813"/>
          <p14:tracePt t="913" x="1358900" y="1766888"/>
          <p14:tracePt t="918" x="1358900" y="1751013"/>
          <p14:tracePt t="921" x="1358900" y="1725613"/>
          <p14:tracePt t="925" x="1358900" y="1708150"/>
          <p14:tracePt t="929" x="1358900" y="1700213"/>
          <p14:tracePt t="934" x="1358900" y="1682750"/>
          <p14:tracePt t="937" x="1358900" y="1657350"/>
          <p14:tracePt t="941" x="1358900" y="1639888"/>
          <p14:tracePt t="952" x="1384300" y="1606550"/>
          <p14:tracePt t="953" x="1401763" y="1589088"/>
          <p14:tracePt t="957" x="1419225" y="1581150"/>
          <p14:tracePt t="961" x="1435100" y="1555750"/>
          <p14:tracePt t="967" x="1452563" y="1538288"/>
          <p14:tracePt t="969" x="1462088" y="1520825"/>
          <p14:tracePt t="973" x="1477963" y="1495425"/>
          <p14:tracePt t="977" x="1495425" y="1487488"/>
          <p14:tracePt t="984" x="1503363" y="1477963"/>
          <p14:tracePt t="986" x="1520825" y="1462088"/>
          <p14:tracePt t="989" x="1546225" y="1444625"/>
          <p14:tracePt t="993" x="1554163" y="1444625"/>
          <p14:tracePt t="1001" x="1571625" y="1427163"/>
          <p14:tracePt t="1001" x="1597025" y="1411288"/>
          <p14:tracePt t="1005" x="1614488" y="1401763"/>
          <p14:tracePt t="1009" x="1639888" y="1393825"/>
          <p14:tracePt t="1013" x="1657350" y="1385888"/>
          <p14:tracePt t="1018" x="1682750" y="1376363"/>
          <p14:tracePt t="1021" x="1716088" y="1368425"/>
          <p14:tracePt t="1025" x="1741488" y="1368425"/>
          <p14:tracePt t="1029" x="1758950" y="1368425"/>
          <p14:tracePt t="1034" x="1792288" y="1368425"/>
          <p14:tracePt t="1037" x="1827213" y="1360488"/>
          <p14:tracePt t="1041" x="1860550" y="1360488"/>
          <p14:tracePt t="1045" x="1885950" y="1360488"/>
          <p14:tracePt t="1050" x="1928813" y="1360488"/>
          <p14:tracePt t="1053" x="1962150" y="1360488"/>
          <p14:tracePt t="1057" x="1997075" y="1360488"/>
          <p14:tracePt t="1061" x="2022475" y="1360488"/>
          <p14:tracePt t="1067" x="2065338" y="1360488"/>
          <p14:tracePt t="1069" x="2098675" y="1360488"/>
          <p14:tracePt t="1073" x="2132013" y="1360488"/>
          <p14:tracePt t="1077" x="2166938" y="1360488"/>
          <p14:tracePt t="1084" x="2192338" y="1360488"/>
          <p14:tracePt t="1085" x="2235200" y="1360488"/>
          <p14:tracePt t="1089" x="2268538" y="1360488"/>
          <p14:tracePt t="1093" x="2301875" y="1360488"/>
          <p14:tracePt t="1101" x="2344738" y="1368425"/>
          <p14:tracePt t="1102" x="2387600" y="1385888"/>
          <p14:tracePt t="1105" x="2420938" y="1401763"/>
          <p14:tracePt t="1109" x="2455863" y="1411288"/>
          <p14:tracePt t="1113" x="2497138" y="1427163"/>
          <p14:tracePt t="1118" x="2532063" y="1436688"/>
          <p14:tracePt t="1121" x="2557463" y="1452563"/>
          <p14:tracePt t="1125" x="2590800" y="1462088"/>
          <p14:tracePt t="1127" x="2608263" y="1477963"/>
          <p14:tracePt t="1134" x="2633663" y="1487488"/>
          <p14:tracePt t="1135" x="2659063" y="1504950"/>
          <p14:tracePt t="1139" x="2684463" y="1512888"/>
          <p14:tracePt t="1143" x="2709863" y="1520825"/>
          <p14:tracePt t="1151" x="2719388" y="1530350"/>
          <p14:tracePt t="1152" x="2735263" y="1538288"/>
          <p14:tracePt t="1155" x="2752725" y="1555750"/>
          <p14:tracePt t="1159" x="2778125" y="1571625"/>
          <p14:tracePt t="1163" x="2786063" y="1581150"/>
          <p14:tracePt t="1171" x="2795588" y="1589088"/>
          <p14:tracePt t="1175" x="2803525" y="1606550"/>
          <p14:tracePt t="1179" x="2820988" y="1622425"/>
          <p14:tracePt t="1187" x="2828925" y="1631950"/>
          <p14:tracePt t="1191" x="2828925" y="1639888"/>
          <p14:tracePt t="1195" x="2828925" y="1649413"/>
          <p14:tracePt t="1201" x="2828925" y="1657350"/>
          <p14:tracePt t="1203" x="2828925" y="1674813"/>
          <p14:tracePt t="1207" x="2828925" y="1690688"/>
          <p14:tracePt t="1211" x="2828925" y="1708150"/>
          <p14:tracePt t="1217" x="2828925" y="1733550"/>
          <p14:tracePt t="1219" x="2828925" y="1751013"/>
          <p14:tracePt t="1223" x="2828925" y="1758950"/>
          <p14:tracePt t="1227" x="2838450" y="1784350"/>
          <p14:tracePt t="1234" x="2838450" y="1801813"/>
          <p14:tracePt t="1235" x="2838450" y="1809750"/>
          <p14:tracePt t="1239" x="2838450" y="1827213"/>
          <p14:tracePt t="1243" x="2838450" y="1844675"/>
          <p14:tracePt t="1251" x="2838450" y="1870075"/>
          <p14:tracePt t="1252" x="2838450" y="1885950"/>
          <p14:tracePt t="1255" x="2838450" y="1895475"/>
          <p14:tracePt t="1259" x="2838450" y="1911350"/>
          <p14:tracePt t="1263" x="2838450" y="1920875"/>
          <p14:tracePt t="1268" x="2838450" y="1938338"/>
          <p14:tracePt t="1271" x="2828925" y="1954213"/>
          <p14:tracePt t="1275" x="2820988" y="1971675"/>
          <p14:tracePt t="1279" x="2803525" y="1971675"/>
          <p14:tracePt t="1284" x="2786063" y="1979613"/>
          <p14:tracePt t="1287" x="2770188" y="1997075"/>
          <p14:tracePt t="1291" x="2770188" y="2005013"/>
          <p14:tracePt t="1295" x="2760663" y="2014538"/>
          <p14:tracePt t="1301" x="2744788" y="2022475"/>
          <p14:tracePt t="1303" x="2744788" y="2030413"/>
          <p14:tracePt t="1307" x="2735263" y="2039938"/>
          <p14:tracePt t="1311" x="2727325" y="2039938"/>
          <p14:tracePt t="1317" x="2719388" y="2039938"/>
          <p14:tracePt t="1319" x="2709863" y="2039938"/>
          <p14:tracePt t="1323" x="2693988" y="2047875"/>
          <p14:tracePt t="1327" x="2684463" y="2055813"/>
          <p14:tracePt t="1334" x="2668588" y="2065338"/>
          <p14:tracePt t="1336" x="2651125" y="2073275"/>
          <p14:tracePt t="1339" x="2641600" y="2082800"/>
          <p14:tracePt t="1343" x="2625725" y="2082800"/>
          <p14:tracePt t="1352" x="2590800" y="2108200"/>
          <p14:tracePt t="1355" x="2565400" y="2116138"/>
          <p14:tracePt t="1363" x="2532063" y="2124075"/>
          <p14:tracePt t="1368" x="2506663" y="2124075"/>
          <p14:tracePt t="1371" x="2481263" y="2124075"/>
          <p14:tracePt t="1375" x="2463800" y="2133600"/>
          <p14:tracePt t="1379" x="2430463" y="2141538"/>
          <p14:tracePt t="1385" x="2413000" y="2141538"/>
          <p14:tracePt t="1387" x="2387600" y="2149475"/>
          <p14:tracePt t="1391" x="2370138" y="2149475"/>
          <p14:tracePt t="1395" x="2344738" y="2159000"/>
          <p14:tracePt t="1401" x="2311400" y="2159000"/>
          <p14:tracePt t="1403" x="2286000" y="2166938"/>
          <p14:tracePt t="1407" x="2268538" y="2166938"/>
          <p14:tracePt t="1411" x="2243138" y="2174875"/>
          <p14:tracePt t="1417" x="2217738" y="2174875"/>
          <p14:tracePt t="1419" x="2200275" y="2174875"/>
          <p14:tracePt t="1423" x="2166938" y="2184400"/>
          <p14:tracePt t="1427" x="2132013" y="2184400"/>
          <p14:tracePt t="1434" x="2098675" y="2184400"/>
          <p14:tracePt t="1435" x="2081213" y="2192338"/>
          <p14:tracePt t="1439" x="2038350" y="2192338"/>
          <p14:tracePt t="1443" x="2012950" y="2192338"/>
          <p14:tracePt t="1451" x="1979613" y="2200275"/>
          <p14:tracePt t="1452" x="1946275" y="2200275"/>
          <p14:tracePt t="1455" x="1920875" y="2200275"/>
          <p14:tracePt t="1459" x="1885950" y="2200275"/>
          <p14:tracePt t="1463" x="1852613" y="2200275"/>
          <p14:tracePt t="1468" x="1817688" y="2200275"/>
          <p14:tracePt t="1471" x="1801813" y="2200275"/>
          <p14:tracePt t="1475" x="1766888" y="2200275"/>
          <p14:tracePt t="1479" x="1724025" y="2200275"/>
          <p14:tracePt t="1484" x="1690688" y="2200275"/>
          <p14:tracePt t="1487" x="1647825" y="2200275"/>
          <p14:tracePt t="1491" x="1606550" y="2200275"/>
          <p14:tracePt t="1495" x="1571625" y="2200275"/>
          <p14:tracePt t="1501" x="1546225" y="2200275"/>
          <p14:tracePt t="1503" x="1503363" y="2200275"/>
          <p14:tracePt t="1507" x="1470025" y="2200275"/>
          <p14:tracePt t="1511" x="1444625" y="2184400"/>
          <p14:tracePt t="1518" x="1427163" y="2184400"/>
          <p14:tracePt t="1519" x="1393825" y="2166938"/>
          <p14:tracePt t="1523" x="1376363" y="2149475"/>
          <p14:tracePt t="1527" x="1358900" y="2133600"/>
          <p14:tracePt t="1534" x="1333500" y="2124075"/>
          <p14:tracePt t="1535" x="1325563" y="2116138"/>
          <p14:tracePt t="1539" x="1308100" y="2108200"/>
          <p14:tracePt t="1543" x="1274763" y="2090738"/>
          <p14:tracePt t="1551" x="1257300" y="2090738"/>
          <p14:tracePt t="1552" x="1249363" y="2082800"/>
          <p14:tracePt t="1555" x="1239838" y="2055813"/>
          <p14:tracePt t="1563" x="1223963" y="2030413"/>
          <p14:tracePt t="1568" x="1206500" y="2005013"/>
          <p14:tracePt t="1575" x="1198563" y="1979613"/>
          <p14:tracePt t="1579" x="1189038" y="1971675"/>
          <p14:tracePt t="1584" x="1181100" y="1954213"/>
          <p14:tracePt t="1587" x="1173163" y="1938338"/>
          <p14:tracePt t="1591" x="1163638" y="1911350"/>
          <p14:tracePt t="1601" x="1163638" y="1903413"/>
          <p14:tracePt t="1603" x="1155700" y="1885950"/>
          <p14:tracePt t="1607" x="1138238" y="1870075"/>
          <p14:tracePt t="1611" x="1138238" y="1860550"/>
          <p14:tracePt t="1619" x="1138238" y="1852613"/>
          <p14:tracePt t="1623" x="1138238" y="1844675"/>
          <p14:tracePt t="1627" x="1138238" y="1827213"/>
          <p14:tracePt t="1635" x="1138238" y="1809750"/>
          <p14:tracePt t="1639" x="1138238" y="1793875"/>
          <p14:tracePt t="1643" x="1138238" y="1784350"/>
          <p14:tracePt t="1648" x="1138238" y="1766888"/>
          <p14:tracePt t="1652" x="1138238" y="1751013"/>
          <p14:tracePt t="1655" x="1155700" y="1741488"/>
          <p14:tracePt t="1659" x="1173163" y="1725613"/>
          <p14:tracePt t="1663" x="1189038" y="1708150"/>
          <p14:tracePt t="1668" x="1198563" y="1690688"/>
          <p14:tracePt t="1671" x="1206500" y="1690688"/>
          <p14:tracePt t="1675" x="1231900" y="1674813"/>
          <p14:tracePt t="1679" x="1257300" y="1649413"/>
          <p14:tracePt t="1684" x="1274763" y="1631950"/>
          <p14:tracePt t="1687" x="1300163" y="1606550"/>
          <p14:tracePt t="1691" x="1325563" y="1589088"/>
          <p14:tracePt t="1695" x="1350963" y="1581150"/>
          <p14:tracePt t="1701" x="1384300" y="1546225"/>
          <p14:tracePt t="1703" x="1409700" y="1538288"/>
          <p14:tracePt t="1707" x="1444625" y="1520825"/>
          <p14:tracePt t="1709" x="1477963" y="1504950"/>
          <p14:tracePt t="1713" x="1512888" y="1470025"/>
          <p14:tracePt t="1718" x="1563688" y="1452563"/>
          <p14:tracePt t="1721" x="1597025" y="1444625"/>
          <p14:tracePt t="1725" x="1631950" y="1436688"/>
          <p14:tracePt t="1729" x="1673225" y="1427163"/>
          <p14:tracePt t="1735" x="1716088" y="1427163"/>
          <p14:tracePt t="1737" x="1758950" y="1427163"/>
          <p14:tracePt t="1741" x="1801813" y="1427163"/>
          <p14:tracePt t="1745" x="1852613" y="1427163"/>
          <p14:tracePt t="1751" x="1878013" y="1427163"/>
          <p14:tracePt t="1753" x="1920875" y="1427163"/>
          <p14:tracePt t="1757" x="1971675" y="1427163"/>
          <p14:tracePt t="1761" x="1997075" y="1427163"/>
          <p14:tracePt t="1768" x="2038350" y="1427163"/>
          <p14:tracePt t="1769" x="2073275" y="1427163"/>
          <p14:tracePt t="1773" x="2106613" y="1427163"/>
          <p14:tracePt t="1777" x="2132013" y="1427163"/>
          <p14:tracePt t="1784" x="2174875" y="1427163"/>
          <p14:tracePt t="1785" x="2208213" y="1427163"/>
          <p14:tracePt t="1789" x="2260600" y="1444625"/>
          <p14:tracePt t="1793" x="2311400" y="1462088"/>
          <p14:tracePt t="1798" x="2352675" y="1487488"/>
          <p14:tracePt t="1801" x="2395538" y="1512888"/>
          <p14:tracePt t="1805" x="2438400" y="1538288"/>
          <p14:tracePt t="1809" x="2463800" y="1563688"/>
          <p14:tracePt t="1813" x="2506663" y="1597025"/>
          <p14:tracePt t="1818" x="2540000" y="1631950"/>
          <p14:tracePt t="1821" x="2565400" y="1657350"/>
          <p14:tracePt t="1825" x="2582863" y="1682750"/>
          <p14:tracePt t="1829" x="2608263" y="1716088"/>
          <p14:tracePt t="1835" x="2633663" y="1741488"/>
          <p14:tracePt t="1837" x="2659063" y="1776413"/>
          <p14:tracePt t="1841" x="2676525" y="1793875"/>
          <p14:tracePt t="1845" x="2709863" y="1809750"/>
          <p14:tracePt t="1851" x="2727325" y="1827213"/>
          <p14:tracePt t="1853" x="2744788" y="1844675"/>
          <p14:tracePt t="1857" x="2752725" y="1852613"/>
          <p14:tracePt t="1861" x="2760663" y="1870075"/>
          <p14:tracePt t="1869" x="2760663" y="1878013"/>
          <p14:tracePt t="1877" x="2760663" y="1895475"/>
          <p14:tracePt t="1884" x="2760663" y="1911350"/>
          <p14:tracePt t="1886" x="2760663" y="1920875"/>
          <p14:tracePt t="1889" x="2760663" y="1938338"/>
          <p14:tracePt t="1893" x="2760663" y="1946275"/>
          <p14:tracePt t="1898" x="2760663" y="1971675"/>
          <p14:tracePt t="1901" x="2760663" y="1989138"/>
          <p14:tracePt t="1905" x="2760663" y="2005013"/>
          <p14:tracePt t="1909" x="2760663" y="2030413"/>
          <p14:tracePt t="1913" x="2760663" y="2065338"/>
          <p14:tracePt t="1918" x="2760663" y="2082800"/>
          <p14:tracePt t="1921" x="2760663" y="2108200"/>
          <p14:tracePt t="1925" x="2735263" y="2141538"/>
          <p14:tracePt t="1929" x="2701925" y="2184400"/>
          <p14:tracePt t="1935" x="2676525" y="2209800"/>
          <p14:tracePt t="1937" x="2625725" y="2235200"/>
          <p14:tracePt t="1941" x="2600325" y="2252663"/>
          <p14:tracePt t="1952" x="2540000" y="2303463"/>
          <p14:tracePt t="1953" x="2506663" y="2328863"/>
          <p14:tracePt t="1957" x="2471738" y="2344738"/>
          <p14:tracePt t="1961" x="2446338" y="2371725"/>
          <p14:tracePt t="1968" x="2420938" y="2387600"/>
          <p14:tracePt t="1970" x="2395538" y="2397125"/>
          <p14:tracePt t="1973" x="2370138" y="2405063"/>
          <p14:tracePt t="1977" x="2352675" y="2422525"/>
          <p14:tracePt t="1985" x="2327275" y="2430463"/>
          <p14:tracePt t="1989" x="2301875" y="2430463"/>
          <p14:tracePt t="2295" x="2311400" y="2430463"/>
          <p14:tracePt t="2303" x="2319338" y="2430463"/>
          <p14:tracePt t="2307" x="2327275" y="2430463"/>
          <p14:tracePt t="2311" x="2344738" y="2430463"/>
          <p14:tracePt t="2318" x="2362200" y="2430463"/>
          <p14:tracePt t="2319" x="2370138" y="2430463"/>
          <p14:tracePt t="2323" x="2395538" y="2438400"/>
          <p14:tracePt t="2327" x="2420938" y="2447925"/>
          <p14:tracePt t="2334" x="2438400" y="2455863"/>
          <p14:tracePt t="2336" x="2446338" y="2473325"/>
          <p14:tracePt t="2339" x="2455863" y="2481263"/>
          <p14:tracePt t="2343" x="2463800" y="2489200"/>
          <p14:tracePt t="2348" x="2471738" y="2489200"/>
          <p14:tracePt t="2352" x="2471738" y="2506663"/>
          <p14:tracePt t="2355" x="2481263" y="2524125"/>
          <p14:tracePt t="2359" x="2481263" y="2532063"/>
          <p14:tracePt t="2363" x="2481263" y="2549525"/>
          <p14:tracePt t="2368" x="2481263" y="2557463"/>
          <p14:tracePt t="2371" x="2481263" y="2574925"/>
          <p14:tracePt t="2375" x="2481263" y="2592388"/>
          <p14:tracePt t="2379" x="2481263" y="2600325"/>
          <p14:tracePt t="2385" x="2481263" y="2617788"/>
          <p14:tracePt t="2387" x="2481263" y="2625725"/>
          <p14:tracePt t="2391" x="2481263" y="2643188"/>
          <p14:tracePt t="2395" x="2481263" y="2660650"/>
          <p14:tracePt t="2401" x="2481263" y="2668588"/>
          <p14:tracePt t="2403" x="2481263" y="2686050"/>
          <p14:tracePt t="2407" x="2481263" y="2701925"/>
          <p14:tracePt t="2411" x="2471738" y="2719388"/>
          <p14:tracePt t="2418" x="2463800" y="2744788"/>
          <p14:tracePt t="2419" x="2455863" y="2762250"/>
          <p14:tracePt t="2423" x="2430463" y="2787650"/>
          <p14:tracePt t="2427" x="2413000" y="2795588"/>
          <p14:tracePt t="2434" x="2405063" y="2820988"/>
          <p14:tracePt t="2436" x="2387600" y="2846388"/>
          <p14:tracePt t="2439" x="2362200" y="2863850"/>
          <p14:tracePt t="2443" x="2352675" y="2881313"/>
          <p14:tracePt t="2447" x="2336800" y="2889250"/>
          <p14:tracePt t="2452" x="2319338" y="2914650"/>
          <p14:tracePt t="2459" x="2293938" y="2940050"/>
          <p14:tracePt t="2463" x="2268538" y="2949575"/>
          <p14:tracePt t="2468" x="2260600" y="2965450"/>
          <p14:tracePt t="2471" x="2251075" y="2974975"/>
          <p14:tracePt t="2475" x="2235200" y="2982913"/>
          <p14:tracePt t="2479" x="2217738" y="2990850"/>
          <p14:tracePt t="2485" x="2217738" y="3000375"/>
          <p14:tracePt t="2487" x="2200275" y="3000375"/>
          <p14:tracePt t="2491" x="2182813" y="3008313"/>
          <p14:tracePt t="2495" x="2174875" y="3016250"/>
          <p14:tracePt t="2502" x="2166938" y="3016250"/>
          <p14:tracePt t="2503" x="2157413" y="3016250"/>
          <p14:tracePt t="2508" x="2149475" y="3025775"/>
          <p14:tracePt t="2511" x="2132013" y="3041650"/>
          <p14:tracePt t="2519" x="2116138" y="3051175"/>
          <p14:tracePt t="2523" x="2098675" y="3051175"/>
          <p14:tracePt t="2527" x="2081213" y="3059113"/>
          <p14:tracePt t="2535" x="2073275" y="3059113"/>
          <p14:tracePt t="2536" x="2055813" y="3067050"/>
          <p14:tracePt t="2539" x="2030413" y="3067050"/>
          <p14:tracePt t="2544" x="2022475" y="3067050"/>
          <p14:tracePt t="2548" x="2005013" y="3067050"/>
          <p14:tracePt t="2552" x="1979613" y="3067050"/>
          <p14:tracePt t="2555" x="1962150" y="3084513"/>
          <p14:tracePt t="2559" x="1946275" y="3094038"/>
          <p14:tracePt t="2563" x="1920875" y="3094038"/>
          <p14:tracePt t="2568" x="1911350" y="3101975"/>
          <p14:tracePt t="2571" x="1885950" y="3101975"/>
          <p14:tracePt t="2575" x="1868488" y="3101975"/>
          <p14:tracePt t="2579" x="1860550" y="3101975"/>
          <p14:tracePt t="2585" x="1852613" y="3101975"/>
          <p14:tracePt t="2591" x="1843088" y="3101975"/>
          <p14:tracePt t="2595" x="1835150" y="3101975"/>
          <p14:tracePt t="2611" x="1827213" y="3101975"/>
          <p14:tracePt t="2618" x="1809750" y="3109913"/>
          <p14:tracePt t="3761" x="1809750" y="3119438"/>
          <p14:tracePt t="3765" x="1817688" y="3119438"/>
          <p14:tracePt t="3773" x="1827213" y="3119438"/>
          <p14:tracePt t="3777" x="1835150" y="3119438"/>
          <p14:tracePt t="3781" x="1843088" y="3127375"/>
          <p14:tracePt t="3786" x="1860550" y="3127375"/>
          <p14:tracePt t="3789" x="1878013" y="3127375"/>
          <p14:tracePt t="3793" x="1885950" y="3127375"/>
          <p14:tracePt t="3797" x="1911350" y="3127375"/>
          <p14:tracePt t="3802" x="1936750" y="3127375"/>
          <p14:tracePt t="3805" x="1946275" y="3127375"/>
          <p14:tracePt t="3809" x="1979613" y="3127375"/>
          <p14:tracePt t="3813" x="1987550" y="3127375"/>
          <p14:tracePt t="3819" x="2005013" y="3127375"/>
          <p14:tracePt t="3821" x="2030413" y="3127375"/>
          <p14:tracePt t="3825" x="2047875" y="3127375"/>
          <p14:tracePt t="3829" x="2065338" y="3127375"/>
          <p14:tracePt t="3836" x="2090738" y="3127375"/>
          <p14:tracePt t="3837" x="2098675" y="3127375"/>
          <p14:tracePt t="3841" x="2132013" y="3127375"/>
          <p14:tracePt t="3845" x="2157413" y="3127375"/>
          <p14:tracePt t="3853" x="2174875" y="3127375"/>
          <p14:tracePt t="3853" x="2192338" y="3127375"/>
          <p14:tracePt t="3857" x="2225675" y="3127375"/>
          <p14:tracePt t="3861" x="2251075" y="3127375"/>
          <p14:tracePt t="3869" x="2286000" y="3127375"/>
          <p14:tracePt t="3869" x="2311400" y="3135313"/>
          <p14:tracePt t="3873" x="2344738" y="3144838"/>
          <p14:tracePt t="3877" x="2370138" y="3144838"/>
          <p14:tracePt t="3882" x="2395538" y="3144838"/>
          <p14:tracePt t="3886" x="2420938" y="3144838"/>
          <p14:tracePt t="3889" x="2446338" y="3144838"/>
          <p14:tracePt t="3893" x="2463800" y="3144838"/>
          <p14:tracePt t="3897" x="2497138" y="3144838"/>
          <p14:tracePt t="3903" x="2532063" y="3144838"/>
          <p14:tracePt t="3905" x="2557463" y="3144838"/>
          <p14:tracePt t="3909" x="2590800" y="3144838"/>
          <p14:tracePt t="3913" x="2625725" y="3144838"/>
          <p14:tracePt t="3919" x="2659063" y="3144838"/>
          <p14:tracePt t="3921" x="2701925" y="3144838"/>
          <p14:tracePt t="3925" x="2719388" y="3144838"/>
          <p14:tracePt t="3929" x="2752725" y="3144838"/>
          <p14:tracePt t="3935" x="2786063" y="3144838"/>
          <p14:tracePt t="3937" x="2803525" y="3144838"/>
          <p14:tracePt t="3941" x="2838450" y="3144838"/>
          <p14:tracePt t="3945" x="2871788" y="3144838"/>
          <p14:tracePt t="3954" x="2914650" y="3144838"/>
          <p14:tracePt t="3957" x="2955925" y="3144838"/>
          <p14:tracePt t="3961" x="2982913" y="3144838"/>
          <p14:tracePt t="3969" x="3008313" y="3144838"/>
          <p14:tracePt t="3970" x="3033713" y="3144838"/>
          <p14:tracePt t="3973" x="3059113" y="3144838"/>
          <p14:tracePt t="3977" x="3084513" y="3144838"/>
          <p14:tracePt t="3982" x="3109913" y="3144838"/>
          <p14:tracePt t="3986" x="3143250" y="3144838"/>
          <p14:tracePt t="3989" x="3168650" y="3144838"/>
          <p14:tracePt t="3993" x="3203575" y="3144838"/>
          <p14:tracePt t="3997" x="3228975" y="3144838"/>
          <p14:tracePt t="4002" x="3262313" y="3144838"/>
          <p14:tracePt t="4005" x="3287713" y="3144838"/>
          <p14:tracePt t="4009" x="3305175" y="3144838"/>
          <p14:tracePt t="4013" x="3338513" y="3144838"/>
          <p14:tracePt t="4019" x="3373438" y="3144838"/>
          <p14:tracePt t="4021" x="3389313" y="3144838"/>
          <p14:tracePt t="4025" x="3424238" y="3144838"/>
          <p14:tracePt t="4029" x="3457575" y="3144838"/>
          <p14:tracePt t="4035" x="3482975" y="3144838"/>
          <p14:tracePt t="4036" x="3508375" y="3144838"/>
          <p14:tracePt t="4039" x="3543300" y="3144838"/>
          <p14:tracePt t="4043" x="3568700" y="3144838"/>
          <p14:tracePt t="4047" x="3586163" y="3144838"/>
          <p14:tracePt t="4053" x="3611563" y="3144838"/>
          <p14:tracePt t="4055" x="3636963" y="3144838"/>
          <p14:tracePt t="4059" x="3652838" y="3144838"/>
          <p14:tracePt t="4063" x="3678238" y="3144838"/>
          <p14:tracePt t="4069" x="3695700" y="3144838"/>
          <p14:tracePt t="4071" x="3703638" y="3144838"/>
          <p14:tracePt t="4075" x="3721100" y="3144838"/>
          <p14:tracePt t="4086" x="3738563" y="3144838"/>
          <p14:tracePt t="4087" x="3746500" y="3144838"/>
          <p14:tracePt t="4091" x="3763963" y="3144838"/>
          <p14:tracePt t="4102" x="3781425" y="3144838"/>
          <p14:tracePt t="4107" x="3797300" y="3144838"/>
          <p14:tracePt t="4111" x="3806825" y="3144838"/>
          <p14:tracePt t="4119" x="3822700" y="3144838"/>
          <p14:tracePt t="4120" x="3832225" y="3144838"/>
          <p14:tracePt t="4127" x="3848100" y="3144838"/>
          <p14:tracePt t="4131" x="3865563" y="3144838"/>
          <p14:tracePt t="4136" x="3873500" y="3144838"/>
          <p14:tracePt t="4139" x="3890963" y="3144838"/>
          <p14:tracePt t="4143" x="3900488" y="3144838"/>
          <p14:tracePt t="4147" x="3908425" y="3144838"/>
          <p14:tracePt t="4152" x="3925888" y="3144838"/>
          <p14:tracePt t="4155" x="3933825" y="3144838"/>
          <p14:tracePt t="4159" x="3951288" y="3144838"/>
          <p14:tracePt t="4163" x="3959225" y="3144838"/>
          <p14:tracePt t="4169" x="3967163" y="3144838"/>
          <p14:tracePt t="4171" x="3992563" y="3144838"/>
          <p14:tracePt t="4175" x="4002088" y="3144838"/>
          <p14:tracePt t="4179" x="4017963" y="3144838"/>
          <p14:tracePt t="4186" x="4035425" y="3144838"/>
          <p14:tracePt t="4187" x="4044950" y="3144838"/>
          <p14:tracePt t="4191" x="4052888" y="3144838"/>
          <p14:tracePt t="4195" x="4060825" y="3144838"/>
          <p14:tracePt t="4202" x="4078288" y="3144838"/>
          <p14:tracePt t="4203" x="4086225" y="3144838"/>
          <p14:tracePt t="4207" x="4103688" y="3144838"/>
          <p14:tracePt t="4211" x="4121150" y="3144838"/>
          <p14:tracePt t="4219" x="4129088" y="3144838"/>
          <p14:tracePt t="4220" x="4137025" y="3144838"/>
          <p14:tracePt t="4223" x="4146550" y="3144838"/>
          <p14:tracePt t="4227" x="4162425" y="3144838"/>
          <p14:tracePt t="4231" x="4179888" y="3144838"/>
          <p14:tracePt t="4236" x="4187825" y="3144838"/>
          <p14:tracePt t="4239" x="4214813" y="3144838"/>
          <p14:tracePt t="4243" x="4230688" y="3144838"/>
          <p14:tracePt t="4247" x="4240213" y="3144838"/>
          <p14:tracePt t="4253" x="4256088" y="3144838"/>
          <p14:tracePt t="4255" x="4273550" y="3144838"/>
          <p14:tracePt t="4259" x="4291013" y="3144838"/>
          <p14:tracePt t="4269" x="4316413" y="3144838"/>
          <p14:tracePt t="4271" x="4332288" y="3144838"/>
          <p14:tracePt t="4275" x="4349750" y="3144838"/>
          <p14:tracePt t="4279" x="4375150" y="3144838"/>
          <p14:tracePt t="4286" x="4384675" y="3144838"/>
          <p14:tracePt t="4287" x="4400550" y="3144838"/>
          <p14:tracePt t="4291" x="4410075" y="3144838"/>
          <p14:tracePt t="4295" x="4425950" y="3144838"/>
          <p14:tracePt t="4302" x="4443413" y="3144838"/>
          <p14:tracePt t="4303" x="4460875" y="3144838"/>
          <p14:tracePt t="4307" x="4486275" y="3144838"/>
          <p14:tracePt t="4311" x="4511675" y="3144838"/>
          <p14:tracePt t="4319" x="4529138" y="3144838"/>
          <p14:tracePt t="4320" x="4545013" y="3144838"/>
          <p14:tracePt t="4323" x="4570413" y="3144838"/>
          <p14:tracePt t="4327" x="4587875" y="3144838"/>
          <p14:tracePt t="4331" x="4613275" y="3144838"/>
          <p14:tracePt t="4336" x="4638675" y="3144838"/>
          <p14:tracePt t="4339" x="4646613" y="3144838"/>
          <p14:tracePt t="4343" x="4673600" y="3144838"/>
          <p14:tracePt t="4347" x="4681538" y="3144838"/>
          <p14:tracePt t="4352" x="4706938" y="3144838"/>
          <p14:tracePt t="4355" x="4732338" y="3144838"/>
          <p14:tracePt t="4359" x="4749800" y="3144838"/>
          <p14:tracePt t="4363" x="4775200" y="3144838"/>
          <p14:tracePt t="4369" x="4800600" y="3144838"/>
          <p14:tracePt t="4375" x="4833938" y="3144838"/>
          <p14:tracePt t="4379" x="4851400" y="3144838"/>
          <p14:tracePt t="4386" x="4876800" y="3144838"/>
          <p14:tracePt t="4387" x="4884738" y="3144838"/>
          <p14:tracePt t="4391" x="4902200" y="3144838"/>
          <p14:tracePt t="4395" x="4919663" y="3144838"/>
          <p14:tracePt t="4403" x="4935538" y="3144838"/>
          <p14:tracePt t="4411" x="4953000" y="3144838"/>
          <p14:tracePt t="4419" x="4970463" y="3144838"/>
          <p14:tracePt t="4431" x="4978400" y="3144838"/>
          <p14:tracePt t="4436" x="4987925" y="3144838"/>
          <p14:tracePt t="4443" x="4995863" y="3144838"/>
          <p14:tracePt t="4447" x="5013325" y="3152775"/>
          <p14:tracePt t="4452" x="5021263" y="3152775"/>
          <p14:tracePt t="4455" x="5029200" y="3152775"/>
          <p14:tracePt t="4459" x="5038725" y="3152775"/>
          <p14:tracePt t="4463" x="5046663" y="3160713"/>
          <p14:tracePt t="4469" x="5072063" y="3160713"/>
          <p14:tracePt t="4475" x="5089525" y="3160713"/>
          <p14:tracePt t="4479" x="5097463" y="3160713"/>
          <p14:tracePt t="4486" x="5114925" y="3160713"/>
          <p14:tracePt t="4487" x="5114925" y="3170238"/>
          <p14:tracePt t="4491" x="5132388" y="3170238"/>
          <p14:tracePt t="4495" x="5140325" y="3170238"/>
          <p14:tracePt t="4502" x="5148263" y="3170238"/>
          <p14:tracePt t="4503" x="5165725" y="3170238"/>
          <p14:tracePt t="4507" x="5173663" y="3178175"/>
          <p14:tracePt t="4511" x="5173663" y="3186113"/>
          <p14:tracePt t="4518" x="5191125" y="3186113"/>
          <p14:tracePt t="4523" x="5199063" y="3186113"/>
          <p14:tracePt t="4527" x="5216525" y="3186113"/>
          <p14:tracePt t="4536" x="5233988" y="3186113"/>
          <p14:tracePt t="5873" x="5233988" y="3195638"/>
          <p14:tracePt t="5887" x="5233988" y="3203575"/>
          <p14:tracePt t="5889" x="5224463" y="3211513"/>
          <p14:tracePt t="5893" x="5216525" y="3221038"/>
          <p14:tracePt t="5897" x="5208588" y="3228975"/>
          <p14:tracePt t="5903" x="5191125" y="3246438"/>
          <p14:tracePt t="5905" x="5173663" y="3254375"/>
          <p14:tracePt t="5909" x="5157788" y="3271838"/>
          <p14:tracePt t="5913" x="5148263" y="3279775"/>
          <p14:tracePt t="5920" x="5132388" y="3297238"/>
          <p14:tracePt t="5921" x="5114925" y="3305175"/>
          <p14:tracePt t="5925" x="5089525" y="3322638"/>
          <p14:tracePt t="5929" x="5080000" y="3340100"/>
          <p14:tracePt t="5937" x="5064125" y="3348038"/>
          <p14:tracePt t="5938" x="5046663" y="3373438"/>
          <p14:tracePt t="5941" x="5029200" y="3398838"/>
          <p14:tracePt t="5954" x="4970463" y="3467100"/>
          <p14:tracePt t="5957" x="4953000" y="3492500"/>
          <p14:tracePt t="5961" x="4935538" y="3509963"/>
          <p14:tracePt t="5965" x="4919663" y="3535363"/>
          <p14:tracePt t="5970" x="4902200" y="3568700"/>
          <p14:tracePt t="5973" x="4884738" y="3594100"/>
          <p14:tracePt t="5977" x="4868863" y="3629025"/>
          <p14:tracePt t="5981" x="4859338" y="3646488"/>
          <p14:tracePt t="5987" x="4851400" y="3671888"/>
          <p14:tracePt t="5989" x="4843463" y="3697288"/>
          <p14:tracePt t="5993" x="4826000" y="3722688"/>
          <p14:tracePt t="5997" x="4818063" y="3748088"/>
          <p14:tracePt t="6003" x="4808538" y="3763963"/>
          <p14:tracePt t="6005" x="4791075" y="3790950"/>
          <p14:tracePt t="6009" x="4783138" y="3816350"/>
          <p14:tracePt t="6013" x="4775200" y="3841750"/>
          <p14:tracePt t="6020" x="4757738" y="3875088"/>
          <p14:tracePt t="6021" x="4740275" y="3892550"/>
          <p14:tracePt t="6025" x="4714875" y="3917950"/>
          <p14:tracePt t="6029" x="4689475" y="3960813"/>
          <p14:tracePt t="6037" x="4664075" y="3986213"/>
          <p14:tracePt t="6038" x="4638675" y="4002088"/>
          <p14:tracePt t="6041" x="4613275" y="4027488"/>
          <p14:tracePt t="6045" x="4579938" y="4062413"/>
          <p14:tracePt t="6052" x="4554538" y="4070350"/>
          <p14:tracePt t="6054" x="4519613" y="4105275"/>
          <p14:tracePt t="6057" x="4486275" y="4130675"/>
          <p14:tracePt t="6061" x="4443413" y="4156075"/>
          <p14:tracePt t="6065" x="4392613" y="4189413"/>
          <p14:tracePt t="6070" x="4375150" y="4189413"/>
          <p14:tracePt t="6073" x="4341813" y="4224338"/>
          <p14:tracePt t="6077" x="4298950" y="4240213"/>
          <p14:tracePt t="6081" x="4256088" y="4249738"/>
          <p14:tracePt t="6087" x="4205288" y="4275138"/>
          <p14:tracePt t="6089" x="4162425" y="4291013"/>
          <p14:tracePt t="6093" x="4129088" y="4300538"/>
          <p14:tracePt t="6097" x="4078288" y="4325938"/>
          <p14:tracePt t="6103" x="4044950" y="4333875"/>
          <p14:tracePt t="6105" x="4010025" y="4341813"/>
          <p14:tracePt t="6109" x="3992563" y="4341813"/>
          <p14:tracePt t="6113" x="3959225" y="4341813"/>
          <p14:tracePt t="6119" x="3941763" y="4341813"/>
          <p14:tracePt t="6121" x="3925888" y="4341813"/>
          <p14:tracePt t="6125" x="3908425" y="4341813"/>
          <p14:tracePt t="6136" x="3883025" y="4351338"/>
          <p14:tracePt t="6137" x="3873500" y="4351338"/>
          <p14:tracePt t="6145" x="3857625" y="4351338"/>
          <p14:tracePt t="6149" x="3840163" y="4351338"/>
          <p14:tracePt t="6165" x="3814763" y="4351338"/>
          <p14:tracePt t="6173" x="3806825" y="4351338"/>
          <p14:tracePt t="6181" x="3797300" y="4351338"/>
          <p14:tracePt t="6187" x="3789363" y="4351338"/>
          <p14:tracePt t="6189" x="3781425" y="4351338"/>
          <p14:tracePt t="6193" x="3763963" y="4351338"/>
          <p14:tracePt t="6204" x="3756025" y="4351338"/>
          <p14:tracePt t="6205" x="3756025" y="4341813"/>
          <p14:tracePt t="6213" x="3738563" y="4341813"/>
          <p14:tracePt t="6220" x="3721100" y="4325938"/>
          <p14:tracePt t="6221" x="3721100" y="4316413"/>
          <p14:tracePt t="6225" x="3713163" y="4316413"/>
          <p14:tracePt t="6229" x="3695700" y="4300538"/>
          <p14:tracePt t="6238" x="3670300" y="4283075"/>
          <p14:tracePt t="6245" x="3652838" y="4283075"/>
          <p14:tracePt t="6250" x="3644900" y="4275138"/>
          <p14:tracePt t="6253" x="3636963" y="4265613"/>
          <p14:tracePt t="6257" x="3627438" y="4265613"/>
          <p14:tracePt t="6261" x="3611563" y="4257675"/>
          <p14:tracePt t="6265" x="3602038" y="4257675"/>
          <p14:tracePt t="6270" x="3594100" y="4249738"/>
          <p14:tracePt t="6273" x="3576638" y="4249738"/>
          <p14:tracePt t="6277" x="3568700" y="4240213"/>
          <p14:tracePt t="6281" x="3568700" y="4232275"/>
          <p14:tracePt t="6286" x="3559175" y="4232275"/>
          <p14:tracePt t="6289" x="3559175" y="4214813"/>
          <p14:tracePt t="6293" x="3551238" y="4214813"/>
          <p14:tracePt t="6303" x="3543300" y="4206875"/>
          <p14:tracePt t="6305" x="3533775" y="4197350"/>
          <p14:tracePt t="6309" x="3533775" y="4189413"/>
          <p14:tracePt t="6321" x="3533775" y="4171950"/>
          <p14:tracePt t="6325" x="3533775" y="4164013"/>
          <p14:tracePt t="6329" x="3533775" y="4138613"/>
          <p14:tracePt t="6336" x="3533775" y="4121150"/>
          <p14:tracePt t="6337" x="3533775" y="4113213"/>
          <p14:tracePt t="6341" x="3533775" y="4087813"/>
          <p14:tracePt t="6345" x="3533775" y="4079875"/>
          <p14:tracePt t="6349" x="3533775" y="4052888"/>
          <p14:tracePt t="6354" x="3533775" y="4027488"/>
          <p14:tracePt t="6357" x="3533775" y="4019550"/>
          <p14:tracePt t="6361" x="3533775" y="3994150"/>
          <p14:tracePt t="6365" x="3533775" y="3976688"/>
          <p14:tracePt t="6370" x="3533775" y="3968750"/>
          <p14:tracePt t="6373" x="3533775" y="3951288"/>
          <p14:tracePt t="6377" x="3533775" y="3943350"/>
          <p14:tracePt t="6381" x="3533775" y="3925888"/>
          <p14:tracePt t="6387" x="3533775" y="3908425"/>
          <p14:tracePt t="6389" x="3533775" y="3900488"/>
          <p14:tracePt t="6393" x="3533775" y="3883025"/>
          <p14:tracePt t="6397" x="3533775" y="3875088"/>
          <p14:tracePt t="6403" x="3533775" y="3857625"/>
          <p14:tracePt t="6405" x="3533775" y="3841750"/>
          <p14:tracePt t="6409" x="3533775" y="3832225"/>
          <p14:tracePt t="6413" x="3533775" y="3816350"/>
          <p14:tracePt t="6415" x="3543300" y="3790950"/>
          <p14:tracePt t="6423" x="3551238" y="3763963"/>
          <p14:tracePt t="6427" x="3559175" y="3748088"/>
          <p14:tracePt t="6431" x="3576638" y="3722688"/>
          <p14:tracePt t="6439" x="3594100" y="3705225"/>
          <p14:tracePt t="6443" x="3611563" y="3679825"/>
          <p14:tracePt t="6447" x="3627438" y="3671888"/>
          <p14:tracePt t="6453" x="3627438" y="3654425"/>
          <p14:tracePt t="6459" x="3636963" y="3646488"/>
          <p14:tracePt t="6463" x="3652838" y="3636963"/>
          <p14:tracePt t="6470" x="3670300" y="3619500"/>
          <p14:tracePt t="6472" x="3670300" y="3611563"/>
          <p14:tracePt t="6475" x="3687763" y="3594100"/>
          <p14:tracePt t="6479" x="3703638" y="3594100"/>
          <p14:tracePt t="6487" x="3713163" y="3586163"/>
          <p14:tracePt t="6488" x="3729038" y="3578225"/>
          <p14:tracePt t="6491" x="3746500" y="3568700"/>
          <p14:tracePt t="6495" x="3756025" y="3552825"/>
          <p14:tracePt t="6499" x="3763963" y="3552825"/>
          <p14:tracePt t="6503" x="3771900" y="3543300"/>
          <p14:tracePt t="6507" x="3781425" y="3535363"/>
          <p14:tracePt t="6511" x="3806825" y="3517900"/>
          <p14:tracePt t="6515" x="3822700" y="3509963"/>
          <p14:tracePt t="6521" x="3848100" y="3492500"/>
          <p14:tracePt t="6523" x="3883025" y="3475038"/>
          <p14:tracePt t="6527" x="3916363" y="3459163"/>
          <p14:tracePt t="6531" x="3941763" y="3449638"/>
          <p14:tracePt t="6537" x="3959225" y="3449638"/>
          <p14:tracePt t="6539" x="3984625" y="3449638"/>
          <p14:tracePt t="6543" x="4010025" y="3433763"/>
          <p14:tracePt t="6547" x="4044950" y="3424238"/>
          <p14:tracePt t="6554" x="4060825" y="3416300"/>
          <p14:tracePt t="6556" x="4095750" y="3408363"/>
          <p14:tracePt t="6559" x="4121150" y="3408363"/>
          <p14:tracePt t="6563" x="4154488" y="3408363"/>
          <p14:tracePt t="6570" x="4187825" y="3390900"/>
          <p14:tracePt t="6572" x="4222750" y="3382963"/>
          <p14:tracePt t="6575" x="4265613" y="3373438"/>
          <p14:tracePt t="6579" x="4298950" y="3373438"/>
          <p14:tracePt t="6587" x="4324350" y="3373438"/>
          <p14:tracePt t="6588" x="4349750" y="3373438"/>
          <p14:tracePt t="6591" x="4384675" y="3373438"/>
          <p14:tracePt t="6595" x="4418013" y="3373438"/>
          <p14:tracePt t="6600" x="4460875" y="3373438"/>
          <p14:tracePt t="6604" x="4503738" y="3373438"/>
          <p14:tracePt t="6608" x="4545013" y="3373438"/>
          <p14:tracePt t="6612" x="4587875" y="3373438"/>
          <p14:tracePt t="6616" x="4630738" y="3373438"/>
          <p14:tracePt t="6620" x="4673600" y="3373438"/>
          <p14:tracePt t="6624" x="4724400" y="3373438"/>
          <p14:tracePt t="6627" x="4775200" y="3373438"/>
          <p14:tracePt t="6631" x="4818063" y="3373438"/>
          <p14:tracePt t="6637" x="4868863" y="3373438"/>
          <p14:tracePt t="6640" x="4910138" y="3373438"/>
          <p14:tracePt t="6643" x="4953000" y="3373438"/>
          <p14:tracePt t="6648" x="4995863" y="3373438"/>
          <p14:tracePt t="6654" x="5038725" y="3373438"/>
          <p14:tracePt t="6656" x="5080000" y="3373438"/>
          <p14:tracePt t="6659" x="5132388" y="3373438"/>
          <p14:tracePt t="6664" x="5173663" y="3373438"/>
          <p14:tracePt t="6671" x="5216525" y="3373438"/>
          <p14:tracePt t="6672" x="5249863" y="3373438"/>
          <p14:tracePt t="6676" x="5276850" y="3373438"/>
          <p14:tracePt t="6680" x="5310188" y="3373438"/>
          <p14:tracePt t="6687" x="5335588" y="3373438"/>
          <p14:tracePt t="6688" x="5360988" y="3373438"/>
          <p14:tracePt t="6691" x="5386388" y="3373438"/>
          <p14:tracePt t="6695" x="5411788" y="3373438"/>
          <p14:tracePt t="6700" x="5429250" y="3382963"/>
          <p14:tracePt t="6704" x="5437188" y="3390900"/>
          <p14:tracePt t="6707" x="5454650" y="3398838"/>
          <p14:tracePt t="6711" x="5472113" y="3416300"/>
          <p14:tracePt t="6715" x="5487988" y="3433763"/>
          <p14:tracePt t="6720" x="5497513" y="3441700"/>
          <p14:tracePt t="6723" x="5513388" y="3441700"/>
          <p14:tracePt t="6727" x="5522913" y="3459163"/>
          <p14:tracePt t="6731" x="5530850" y="3475038"/>
          <p14:tracePt t="6737" x="5538788" y="3492500"/>
          <p14:tracePt t="6739" x="5538788" y="3502025"/>
          <p14:tracePt t="6743" x="5548313" y="3517900"/>
          <p14:tracePt t="6747" x="5556250" y="3527425"/>
          <p14:tracePt t="6753" x="5556250" y="3535363"/>
          <p14:tracePt t="6755" x="5565775" y="3552825"/>
          <p14:tracePt t="6759" x="5573713" y="3560763"/>
          <p14:tracePt t="6769" x="5573713" y="3578225"/>
          <p14:tracePt t="6779" x="5581650" y="3594100"/>
          <p14:tracePt t="6787" x="5581650" y="3603625"/>
          <p14:tracePt t="6791" x="5581650" y="3619500"/>
          <p14:tracePt t="6795" x="5581650" y="3629025"/>
          <p14:tracePt t="6804" x="5581650" y="3646488"/>
          <p14:tracePt t="6807" x="5581650" y="3662363"/>
          <p14:tracePt t="6811" x="5581650" y="3671888"/>
          <p14:tracePt t="6815" x="5581650" y="3687763"/>
          <p14:tracePt t="6821" x="5581650" y="3697288"/>
          <p14:tracePt t="6827" x="5581650" y="3713163"/>
          <p14:tracePt t="6831" x="5581650" y="3722688"/>
          <p14:tracePt t="6837" x="5581650" y="3738563"/>
          <p14:tracePt t="6839" x="5581650" y="3756025"/>
          <p14:tracePt t="6847" x="5565775" y="3773488"/>
          <p14:tracePt t="6854" x="5548313" y="3781425"/>
          <p14:tracePt t="6855" x="5522913" y="3798888"/>
          <p14:tracePt t="6859" x="5513388" y="3816350"/>
          <p14:tracePt t="6863" x="5497513" y="3824288"/>
          <p14:tracePt t="6870" x="5472113" y="3841750"/>
          <p14:tracePt t="6871" x="5446713" y="3857625"/>
          <p14:tracePt t="6875" x="5421313" y="3867150"/>
          <p14:tracePt t="6879" x="5386388" y="3883025"/>
          <p14:tracePt t="6887" x="5378450" y="3900488"/>
          <p14:tracePt t="6887" x="5360988" y="3917950"/>
          <p14:tracePt t="6891" x="5335588" y="3935413"/>
          <p14:tracePt t="6895" x="5318125" y="3943350"/>
          <p14:tracePt t="6899" x="5302250" y="3968750"/>
          <p14:tracePt t="6904" x="5292725" y="3986213"/>
          <p14:tracePt t="6907" x="5267325" y="4002088"/>
          <p14:tracePt t="6911" x="5249863" y="4019550"/>
          <p14:tracePt t="6915" x="5224463" y="4027488"/>
          <p14:tracePt t="6921" x="5199063" y="4044950"/>
          <p14:tracePt t="6923" x="5191125" y="4052888"/>
          <p14:tracePt t="6927" x="5173663" y="4062413"/>
          <p14:tracePt t="6931" x="5157788" y="4070350"/>
          <p14:tracePt t="6937" x="5140325" y="4079875"/>
          <p14:tracePt t="6939" x="5122863" y="4087813"/>
          <p14:tracePt t="6955" x="5089525" y="4095750"/>
          <p14:tracePt t="6955" x="5054600" y="4095750"/>
          <p14:tracePt t="6959" x="5029200" y="4095750"/>
          <p14:tracePt t="6963" x="4995863" y="4095750"/>
          <p14:tracePt t="6970" x="4978400" y="4105275"/>
          <p14:tracePt t="6971" x="4953000" y="4113213"/>
          <p14:tracePt t="6975" x="4919663" y="4121150"/>
          <p14:tracePt t="6979" x="4884738" y="4130675"/>
          <p14:tracePt t="6987" x="4818063" y="4146550"/>
          <p14:tracePt t="6991" x="4791075" y="4156075"/>
          <p14:tracePt t="6995" x="4765675" y="4164013"/>
          <p14:tracePt t="6997" x="4724400" y="4171950"/>
          <p14:tracePt t="7003" x="4689475" y="4181475"/>
          <p14:tracePt t="7006" x="4638675" y="4189413"/>
          <p14:tracePt t="7009" x="4621213" y="4189413"/>
          <p14:tracePt t="7013" x="4587875" y="4189413"/>
          <p14:tracePt t="7020" x="4545013" y="4189413"/>
          <p14:tracePt t="7022" x="4511675" y="4189413"/>
          <p14:tracePt t="7025" x="4468813" y="4189413"/>
          <p14:tracePt t="7029" x="4435475" y="4189413"/>
          <p14:tracePt t="7036" x="4392613" y="4189413"/>
          <p14:tracePt t="7038" x="4367213" y="4189413"/>
          <p14:tracePt t="7041" x="4332288" y="4189413"/>
          <p14:tracePt t="7045" x="4298950" y="4189413"/>
          <p14:tracePt t="7049" x="4281488" y="4189413"/>
          <p14:tracePt t="7054" x="4248150" y="4189413"/>
          <p14:tracePt t="7057" x="4230688" y="4189413"/>
          <p14:tracePt t="7061" x="4205288" y="4189413"/>
          <p14:tracePt t="7065" x="4187825" y="4189413"/>
          <p14:tracePt t="7071" x="4162425" y="4171950"/>
          <p14:tracePt t="7073" x="4154488" y="4171950"/>
          <p14:tracePt t="7077" x="4146550" y="4171950"/>
          <p14:tracePt t="7081" x="4111625" y="4164013"/>
          <p14:tracePt t="7086" x="4086225" y="4156075"/>
          <p14:tracePt t="7089" x="4078288" y="4156075"/>
          <p14:tracePt t="7093" x="4060825" y="4138613"/>
          <p14:tracePt t="7097" x="4044950" y="4138613"/>
          <p14:tracePt t="7103" x="4027488" y="4121150"/>
          <p14:tracePt t="7109" x="4010025" y="4113213"/>
          <p14:tracePt t="7113" x="3992563" y="4113213"/>
          <p14:tracePt t="7120" x="3976688" y="4095750"/>
          <p14:tracePt t="7125" x="3967163" y="4087813"/>
          <p14:tracePt t="7129" x="3951288" y="4070350"/>
          <p14:tracePt t="7137" x="3933825" y="4062413"/>
          <p14:tracePt t="7141" x="3925888" y="4052888"/>
          <p14:tracePt t="7145" x="3908425" y="4037013"/>
          <p14:tracePt t="7149" x="3908425" y="4027488"/>
          <p14:tracePt t="7154" x="3900488" y="4011613"/>
          <p14:tracePt t="7161" x="3890963" y="4002088"/>
          <p14:tracePt t="7165" x="3883025" y="3986213"/>
          <p14:tracePt t="7171" x="3873500" y="3968750"/>
          <p14:tracePt t="7173" x="3857625" y="3943350"/>
          <p14:tracePt t="7181" x="3848100" y="3925888"/>
          <p14:tracePt t="7187" x="3840163" y="3908425"/>
          <p14:tracePt t="7189" x="3840163" y="3900488"/>
          <p14:tracePt t="7193" x="3840163" y="3892550"/>
          <p14:tracePt t="7197" x="3832225" y="3875088"/>
          <p14:tracePt t="7203" x="3832225" y="3867150"/>
          <p14:tracePt t="7209" x="3832225" y="3849688"/>
          <p14:tracePt t="7213" x="3832225" y="3841750"/>
          <p14:tracePt t="7220" x="3832225" y="3824288"/>
          <p14:tracePt t="7221" x="3814763" y="3798888"/>
          <p14:tracePt t="7229" x="3814763" y="3790950"/>
          <p14:tracePt t="7237" x="3814763" y="3781425"/>
          <p14:tracePt t="7238" x="3814763" y="3773488"/>
          <p14:tracePt t="7241" x="3814763" y="3756025"/>
          <p14:tracePt t="7257" x="3814763" y="3738563"/>
          <p14:tracePt t="7261" x="3814763" y="3730625"/>
          <p14:tracePt t="7265" x="3814763" y="3722688"/>
          <p14:tracePt t="7273" x="3814763" y="3697288"/>
          <p14:tracePt t="7277" x="3814763" y="3687763"/>
          <p14:tracePt t="7281" x="3814763" y="3671888"/>
          <p14:tracePt t="7289" x="3814763" y="3654425"/>
          <p14:tracePt t="7297" x="3822700" y="3646488"/>
          <p14:tracePt t="7305" x="3840163" y="3629025"/>
          <p14:tracePt t="7309" x="3857625" y="3611563"/>
          <p14:tracePt t="7313" x="3865563" y="3603625"/>
          <p14:tracePt t="7321" x="3873500" y="3594100"/>
          <p14:tracePt t="7322" x="3900488" y="3586163"/>
          <p14:tracePt t="7325" x="3925888" y="3568700"/>
          <p14:tracePt t="7329" x="3941763" y="3552825"/>
          <p14:tracePt t="7337" x="3951288" y="3543300"/>
          <p14:tracePt t="7338" x="3967163" y="3535363"/>
          <p14:tracePt t="7341" x="3992563" y="3527425"/>
          <p14:tracePt t="7345" x="4017963" y="3517900"/>
          <p14:tracePt t="7349" x="4035425" y="3517900"/>
          <p14:tracePt t="7354" x="4060825" y="3509963"/>
          <p14:tracePt t="7357" x="4086225" y="3509963"/>
          <p14:tracePt t="7361" x="4121150" y="3502025"/>
          <p14:tracePt t="7365" x="4137025" y="3502025"/>
          <p14:tracePt t="7370" x="4171950" y="3492500"/>
          <p14:tracePt t="7373" x="4205288" y="3475038"/>
          <p14:tracePt t="7377" x="4230688" y="3467100"/>
          <p14:tracePt t="7381" x="4265613" y="3459163"/>
          <p14:tracePt t="7387" x="4291013" y="3459163"/>
          <p14:tracePt t="7389" x="4324350" y="3459163"/>
          <p14:tracePt t="7393" x="4359275" y="3459163"/>
          <p14:tracePt t="7397" x="4392613" y="3459163"/>
          <p14:tracePt t="7403" x="4418013" y="3459163"/>
          <p14:tracePt t="7405" x="4451350" y="3459163"/>
          <p14:tracePt t="7409" x="4486275" y="3459163"/>
          <p14:tracePt t="7413" x="4519613" y="3459163"/>
          <p14:tracePt t="7421" x="4545013" y="3459163"/>
          <p14:tracePt t="7421" x="4579938" y="3459163"/>
          <p14:tracePt t="7425" x="4613275" y="3459163"/>
          <p14:tracePt t="7429" x="4656138" y="3459163"/>
          <p14:tracePt t="7437" x="4689475" y="3459163"/>
          <p14:tracePt t="7438" x="4714875" y="3459163"/>
          <p14:tracePt t="7441" x="4740275" y="3459163"/>
          <p14:tracePt t="7445" x="4765675" y="3459163"/>
          <p14:tracePt t="7449" x="4783138" y="3459163"/>
          <p14:tracePt t="7454" x="4818063" y="3459163"/>
          <p14:tracePt t="7457" x="4843463" y="3467100"/>
          <p14:tracePt t="7461" x="4868863" y="3475038"/>
          <p14:tracePt t="7465" x="4876800" y="3475038"/>
          <p14:tracePt t="7470" x="4902200" y="3484563"/>
          <p14:tracePt t="7473" x="4935538" y="3492500"/>
          <p14:tracePt t="7477" x="4962525" y="3509963"/>
          <p14:tracePt t="7481" x="4978400" y="3517900"/>
          <p14:tracePt t="7487" x="4995863" y="3527425"/>
          <p14:tracePt t="7489" x="5021263" y="3535363"/>
          <p14:tracePt t="7493" x="5054600" y="3543300"/>
          <p14:tracePt t="7497" x="5080000" y="3560763"/>
          <p14:tracePt t="7504" x="5097463" y="3568700"/>
          <p14:tracePt t="7505" x="5122863" y="3568700"/>
          <p14:tracePt t="7509" x="5140325" y="3578225"/>
          <p14:tracePt t="7513" x="5165725" y="3586163"/>
          <p14:tracePt t="7521" x="5173663" y="3594100"/>
          <p14:tracePt t="7522" x="5199063" y="3603625"/>
          <p14:tracePt t="7525" x="5216525" y="3611563"/>
          <p14:tracePt t="7529" x="5224463" y="3611563"/>
          <p14:tracePt t="7538" x="5249863" y="3619500"/>
          <p14:tracePt t="7541" x="5259388" y="3629025"/>
          <p14:tracePt t="7545" x="5276850" y="3636963"/>
          <p14:tracePt t="7549" x="5284788" y="3646488"/>
          <p14:tracePt t="7557" x="5292725" y="3654425"/>
          <p14:tracePt t="7561" x="5310188" y="3654425"/>
          <p14:tracePt t="7570" x="5318125" y="3662363"/>
          <p14:tracePt t="7575" x="5318125" y="3671888"/>
          <p14:tracePt t="7579" x="5327650" y="3679825"/>
          <p14:tracePt t="7591" x="5335588" y="3679825"/>
          <p14:tracePt t="7595" x="5343525" y="3697288"/>
          <p14:tracePt t="7611" x="5353050" y="3713163"/>
          <p14:tracePt t="7615" x="5360988" y="3713163"/>
          <p14:tracePt t="7620" x="5360988" y="3730625"/>
          <p14:tracePt t="7631" x="5368925" y="3738563"/>
          <p14:tracePt t="7637" x="5368925" y="3756025"/>
          <p14:tracePt t="7639" x="5378450" y="3763963"/>
          <p14:tracePt t="7643" x="5378450" y="3773488"/>
          <p14:tracePt t="7647" x="5378450" y="3798888"/>
          <p14:tracePt t="7654" x="5378450" y="3806825"/>
          <p14:tracePt t="7655" x="5378450" y="3824288"/>
          <p14:tracePt t="7659" x="5378450" y="3832225"/>
          <p14:tracePt t="7663" x="5378450" y="3849688"/>
          <p14:tracePt t="7670" x="5378450" y="3867150"/>
          <p14:tracePt t="7671" x="5378450" y="3875088"/>
          <p14:tracePt t="7675" x="5378450" y="3900488"/>
          <p14:tracePt t="7679" x="5368925" y="3925888"/>
          <p14:tracePt t="7683" x="5360988" y="3943350"/>
          <p14:tracePt t="7688" x="5343525" y="3960813"/>
          <p14:tracePt t="7691" x="5327650" y="3976688"/>
          <p14:tracePt t="7695" x="5310188" y="3994150"/>
          <p14:tracePt t="7699" x="5302250" y="4002088"/>
          <p14:tracePt t="7704" x="5292725" y="4011613"/>
          <p14:tracePt t="7707" x="5276850" y="4027488"/>
          <p14:tracePt t="7715" x="5267325" y="4044950"/>
          <p14:tracePt t="7721" x="5259388" y="4062413"/>
          <p14:tracePt t="7731" x="5249863" y="4062413"/>
          <p14:tracePt t="7739" x="5241925" y="4079875"/>
          <p14:tracePt t="9329" x="5224463" y="4087813"/>
          <p14:tracePt t="9337" x="5199063" y="4095750"/>
          <p14:tracePt t="9339" x="5191125" y="4095750"/>
          <p14:tracePt t="9343" x="5183188" y="4095750"/>
          <p14:tracePt t="9347" x="5165725" y="4105275"/>
          <p14:tracePt t="9354" x="5157788" y="4113213"/>
          <p14:tracePt t="9363" x="5132388" y="4121150"/>
          <p14:tracePt t="9368" x="5106988" y="4130675"/>
          <p14:tracePt t="9371" x="5080000" y="4138613"/>
          <p14:tracePt t="9375" x="5072063" y="4138613"/>
          <p14:tracePt t="9379" x="5046663" y="4146550"/>
          <p14:tracePt t="9383" x="5029200" y="4164013"/>
          <p14:tracePt t="9388" x="5021263" y="4164013"/>
          <p14:tracePt t="9391" x="5003800" y="4171950"/>
          <p14:tracePt t="9395" x="4978400" y="4171950"/>
          <p14:tracePt t="9399" x="4962525" y="4181475"/>
          <p14:tracePt t="9404" x="4945063" y="4189413"/>
          <p14:tracePt t="9407" x="4919663" y="4197350"/>
          <p14:tracePt t="9411" x="4894263" y="4206875"/>
          <p14:tracePt t="9413" x="4884738" y="4214813"/>
          <p14:tracePt t="9417" x="4859338" y="4214813"/>
          <p14:tracePt t="9422" x="4833938" y="4224338"/>
          <p14:tracePt t="9425" x="4800600" y="4232275"/>
          <p14:tracePt t="9429" x="4765675" y="4240213"/>
          <p14:tracePt t="9433" x="4749800" y="4240213"/>
          <p14:tracePt t="9438" x="4724400" y="4240213"/>
          <p14:tracePt t="9441" x="4689475" y="4249738"/>
          <p14:tracePt t="9445" x="4664075" y="4249738"/>
          <p14:tracePt t="9449" x="4621213" y="4249738"/>
          <p14:tracePt t="9455" x="4570413" y="4257675"/>
          <p14:tracePt t="9457" x="4529138" y="4275138"/>
          <p14:tracePt t="9461" x="4468813" y="4283075"/>
          <p14:tracePt t="9465" x="4410075" y="4291013"/>
          <p14:tracePt t="9471" x="4332288" y="4300538"/>
          <p14:tracePt t="9473" x="4248150" y="4308475"/>
          <p14:tracePt t="9477" x="4162425" y="4325938"/>
          <p14:tracePt t="9481" x="4070350" y="4341813"/>
          <p14:tracePt t="9488" x="3984625" y="4359275"/>
          <p14:tracePt t="9490" x="3900488" y="4376738"/>
          <p14:tracePt t="9493" x="3814763" y="4384675"/>
          <p14:tracePt t="9497" x="3713163" y="4410075"/>
          <p14:tracePt t="9505" x="3619500" y="4435475"/>
          <p14:tracePt t="9506" x="3533775" y="4470400"/>
          <p14:tracePt t="9509" x="3432175" y="4503738"/>
          <p14:tracePt t="9513" x="3338513" y="4538663"/>
          <p14:tracePt t="9518" x="3254375" y="4572000"/>
          <p14:tracePt t="9522" x="3160713" y="4589463"/>
          <p14:tracePt t="9525" x="3084513" y="4614863"/>
          <p14:tracePt t="9529" x="3016250" y="4640263"/>
          <p14:tracePt t="9533" x="2947988" y="4665663"/>
          <p14:tracePt t="9538" x="2889250" y="4683125"/>
          <p14:tracePt t="9541" x="2828925" y="4691063"/>
          <p14:tracePt t="9545" x="2778125" y="4716463"/>
          <p14:tracePt t="9549" x="2752725" y="4724400"/>
          <p14:tracePt t="9555" x="2719388" y="4733925"/>
          <p14:tracePt t="9557" x="2693988" y="4741863"/>
          <p14:tracePt t="9561" x="2659063" y="4741863"/>
          <p14:tracePt t="9565" x="2641600" y="4741863"/>
          <p14:tracePt t="9573" x="2616200" y="4749800"/>
          <p14:tracePt t="9581" x="2590800" y="4759325"/>
          <p14:tracePt t="9589" x="2565400" y="4767263"/>
          <p14:tracePt t="9593" x="2557463" y="4775200"/>
          <p14:tracePt t="9597" x="2532063" y="4784725"/>
          <p14:tracePt t="9604" x="2514600" y="4792663"/>
          <p14:tracePt t="9605" x="2506663" y="4792663"/>
          <p14:tracePt t="9609" x="2481263" y="4810125"/>
          <p14:tracePt t="9613" x="2463800" y="4818063"/>
          <p14:tracePt t="9617" x="2438400" y="4818063"/>
          <p14:tracePt t="9622" x="2430463" y="4827588"/>
          <p14:tracePt t="9625" x="2405063" y="4835525"/>
          <p14:tracePt t="9629" x="2379663" y="4835525"/>
          <p14:tracePt t="9633" x="2352675" y="4835525"/>
          <p14:tracePt t="9639" x="2336800" y="4843463"/>
          <p14:tracePt t="9641" x="2311400" y="4852988"/>
          <p14:tracePt t="9645" x="2286000" y="4860925"/>
          <p14:tracePt t="9649" x="2268538" y="4860925"/>
          <p14:tracePt t="9655" x="2243138" y="4860925"/>
          <p14:tracePt t="9657" x="2217738" y="4860925"/>
          <p14:tracePt t="9661" x="2182813" y="4868863"/>
          <p14:tracePt t="9665" x="2166938" y="4878388"/>
          <p14:tracePt t="9671" x="2141538" y="4878388"/>
          <p14:tracePt t="9673" x="2116138" y="4878388"/>
          <p14:tracePt t="9677" x="2098675" y="4878388"/>
          <p14:tracePt t="9681" x="2081213" y="4878388"/>
          <p14:tracePt t="9688" x="2055813" y="4878388"/>
          <p14:tracePt t="9693" x="2038350" y="4878388"/>
          <p14:tracePt t="9697" x="2022475" y="4886325"/>
          <p14:tracePt t="9705" x="2005013" y="4894263"/>
          <p14:tracePt t="9705" x="1997075" y="4894263"/>
          <p14:tracePt t="9709" x="1979613" y="4894263"/>
          <p14:tracePt t="9713" x="1971675" y="4894263"/>
          <p14:tracePt t="9739" x="1954213" y="4894263"/>
          <p14:tracePt t="10163" x="1962150" y="4894263"/>
          <p14:tracePt t="10172" x="1971675" y="4894263"/>
          <p14:tracePt t="10175" x="1987550" y="4903788"/>
          <p14:tracePt t="10188" x="1997075" y="4903788"/>
          <p14:tracePt t="10191" x="2012950" y="4903788"/>
          <p14:tracePt t="10195" x="2022475" y="4903788"/>
          <p14:tracePt t="10199" x="2038350" y="4911725"/>
          <p14:tracePt t="10207" x="2055813" y="4911725"/>
          <p14:tracePt t="10211" x="2065338" y="4911725"/>
          <p14:tracePt t="10215" x="2090738" y="4919663"/>
          <p14:tracePt t="10221" x="2106613" y="4929188"/>
          <p14:tracePt t="10223" x="2116138" y="4929188"/>
          <p14:tracePt t="10231" x="2132013" y="4929188"/>
          <p14:tracePt t="10238" x="2141538" y="4929188"/>
          <p14:tracePt t="10239" x="2149475" y="4929188"/>
          <p14:tracePt t="10243" x="2157413" y="4929188"/>
          <p14:tracePt t="10247" x="2166938" y="4937125"/>
          <p14:tracePt t="10255" x="2174875" y="4937125"/>
          <p14:tracePt t="10256" x="2182813" y="4937125"/>
          <p14:tracePt t="10259" x="2192338" y="4937125"/>
          <p14:tracePt t="10263" x="2208213" y="4946650"/>
          <p14:tracePt t="10267" x="2225675" y="4946650"/>
          <p14:tracePt t="10275" x="2235200" y="4946650"/>
          <p14:tracePt t="10279" x="2243138" y="4946650"/>
          <p14:tracePt t="10283" x="2251075" y="4946650"/>
          <p14:tracePt t="10288" x="2268538" y="4946650"/>
          <p14:tracePt t="10295" x="2293938" y="4954588"/>
          <p14:tracePt t="10299" x="2301875" y="4954588"/>
          <p14:tracePt t="10305" x="2319338" y="4954588"/>
          <p14:tracePt t="10307" x="2336800" y="4954588"/>
          <p14:tracePt t="10311" x="2344738" y="4954588"/>
          <p14:tracePt t="10315" x="2362200" y="4954588"/>
          <p14:tracePt t="10322" x="2387600" y="4962525"/>
          <p14:tracePt t="10323" x="2395538" y="4972050"/>
          <p14:tracePt t="10327" x="2413000" y="4972050"/>
          <p14:tracePt t="10331" x="2430463" y="4972050"/>
          <p14:tracePt t="10338" x="2446338" y="4972050"/>
          <p14:tracePt t="10339" x="2471738" y="4972050"/>
          <p14:tracePt t="10343" x="2489200" y="4972050"/>
          <p14:tracePt t="10347" x="2514600" y="4972050"/>
          <p14:tracePt t="10355" x="2549525" y="4972050"/>
          <p14:tracePt t="10356" x="2574925" y="4972050"/>
          <p14:tracePt t="10357" x="2600325" y="4972050"/>
          <p14:tracePt t="10361" x="2633663" y="4972050"/>
          <p14:tracePt t="10365" x="2659063" y="4972050"/>
          <p14:tracePt t="10371" x="2684463" y="4972050"/>
          <p14:tracePt t="10373" x="2719388" y="4972050"/>
          <p14:tracePt t="10377" x="2744788" y="4972050"/>
          <p14:tracePt t="10381" x="2760663" y="4972050"/>
          <p14:tracePt t="10389" x="2786063" y="4972050"/>
          <p14:tracePt t="10389" x="2811463" y="4972050"/>
          <p14:tracePt t="10393" x="2820988" y="4972050"/>
          <p14:tracePt t="10397" x="2838450" y="4962525"/>
          <p14:tracePt t="10405" x="2854325" y="4954588"/>
          <p14:tracePt t="10406" x="2871788" y="4946650"/>
          <p14:tracePt t="10413" x="2889250" y="4946650"/>
          <p14:tracePt t="10422" x="2914650" y="4929188"/>
          <p14:tracePt t="10429" x="2922588" y="4919663"/>
          <p14:tracePt t="10433" x="2940050" y="4919663"/>
          <p14:tracePt t="10438" x="2955925" y="4911725"/>
          <p14:tracePt t="10441" x="2965450" y="4903788"/>
          <p14:tracePt t="10445" x="2982913" y="4903788"/>
          <p14:tracePt t="10449" x="2990850" y="4903788"/>
          <p14:tracePt t="10455" x="2998788" y="4903788"/>
          <p14:tracePt t="10461" x="3016250" y="4894263"/>
          <p14:tracePt t="10465" x="3041650" y="4886325"/>
          <p14:tracePt t="10473" x="3049588" y="4886325"/>
          <p14:tracePt t="10477" x="3059113" y="4886325"/>
          <p14:tracePt t="10481" x="3074988" y="4886325"/>
          <p14:tracePt t="10490" x="3084513" y="4878388"/>
          <p14:tracePt t="10497" x="3109913" y="4878388"/>
          <p14:tracePt t="10897" x="3127375" y="4878388"/>
          <p14:tracePt t="10909" x="3135313" y="4878388"/>
          <p14:tracePt t="10913" x="3143250" y="4868863"/>
          <p14:tracePt t="10925" x="3160713" y="4868863"/>
          <p14:tracePt t="10929" x="3168650" y="4868863"/>
          <p14:tracePt t="10933" x="3178175" y="4868863"/>
          <p14:tracePt t="10938" x="3194050" y="4868863"/>
          <p14:tracePt t="10943" x="3211513" y="4868863"/>
          <p14:tracePt t="10952" x="3228975" y="4868863"/>
          <p14:tracePt t="10956" x="3244850" y="4868863"/>
          <p14:tracePt t="10974" x="3305175" y="4868863"/>
          <p14:tracePt t="10975" x="3322638" y="4868863"/>
          <p14:tracePt t="10979" x="3330575" y="4868863"/>
          <p14:tracePt t="10983" x="3348038" y="4868863"/>
          <p14:tracePt t="10991" x="3355975" y="4878388"/>
          <p14:tracePt t="11005" x="3373438" y="4878388"/>
          <p14:tracePt t="11011" x="3381375" y="4878388"/>
          <p14:tracePt t="11023" x="3381375" y="4886325"/>
          <p14:tracePt t="11039" x="3389313" y="4894263"/>
          <p14:tracePt t="11047" x="3398838" y="4894263"/>
          <p14:tracePt t="11052" x="3406775" y="4903788"/>
          <p14:tracePt t="11056" x="3424238" y="4911725"/>
          <p14:tracePt t="11059" x="3432175" y="4929188"/>
          <p14:tracePt t="11063" x="3441700" y="4929188"/>
          <p14:tracePt t="11067" x="3441700" y="4937125"/>
          <p14:tracePt t="11073" x="3449638" y="4937125"/>
          <p14:tracePt t="11075" x="3457575" y="4937125"/>
          <p14:tracePt t="11079" x="3467100" y="4937125"/>
          <p14:tracePt t="11083" x="3482975" y="4937125"/>
          <p14:tracePt t="11091" x="3508375" y="4954588"/>
          <p14:tracePt t="11095" x="3517900" y="4962525"/>
          <p14:tracePt t="11099" x="3533775" y="4962525"/>
          <p14:tracePt t="11105" x="3551238" y="4972050"/>
          <p14:tracePt t="11111" x="3559175" y="4972050"/>
          <p14:tracePt t="11122" x="3568700" y="4972050"/>
          <p14:tracePt t="11131" x="3576638" y="4972050"/>
          <p14:tracePt t="11223" x="3586163" y="4972050"/>
          <p14:tracePt t="11227" x="3594100" y="4972050"/>
          <p14:tracePt t="11236" x="3602038" y="4972050"/>
          <p14:tracePt t="11240" x="3611563" y="4972050"/>
          <p14:tracePt t="11247" x="3627438" y="4979988"/>
          <p14:tracePt t="11256" x="3644900" y="4979988"/>
          <p14:tracePt t="11263" x="3662363" y="4979988"/>
          <p14:tracePt t="11267" x="3678238" y="4979988"/>
          <p14:tracePt t="11273" x="3695700" y="4979988"/>
          <p14:tracePt t="11279" x="3721100" y="4979988"/>
          <p14:tracePt t="11283" x="3738563" y="4979988"/>
          <p14:tracePt t="11289" x="3746500" y="4987925"/>
          <p14:tracePt t="11291" x="3763963" y="4997450"/>
          <p14:tracePt t="11295" x="3781425" y="5005388"/>
          <p14:tracePt t="11307" x="3797300" y="5005388"/>
          <p14:tracePt t="11315" x="3806825" y="5005388"/>
          <p14:tracePt t="11323" x="3822700" y="5005388"/>
          <p14:tracePt t="11327" x="3840163" y="5005388"/>
          <p14:tracePt t="11338" x="3848100" y="5005388"/>
          <p14:tracePt t="11343" x="3865563" y="5005388"/>
          <p14:tracePt t="11351" x="3883025" y="5005388"/>
          <p14:tracePt t="11359" x="3900488" y="5013325"/>
          <p14:tracePt t="11363" x="3908425" y="5013325"/>
          <p14:tracePt t="11375" x="3925888" y="5013325"/>
          <p14:tracePt t="11383" x="3941763" y="5013325"/>
          <p14:tracePt t="11389" x="3951288" y="5013325"/>
          <p14:tracePt t="11399" x="3967163" y="5013325"/>
          <p14:tracePt t="11405" x="3984625" y="5013325"/>
          <p14:tracePt t="11407" x="3992563" y="5013325"/>
          <p14:tracePt t="11415" x="4002088" y="5013325"/>
          <p14:tracePt t="11423" x="4010025" y="5013325"/>
          <p14:tracePt t="11424" x="4017963" y="5013325"/>
          <p14:tracePt t="11431" x="4027488" y="5013325"/>
          <p14:tracePt t="11440" x="4035425" y="5013325"/>
          <p14:tracePt t="11456" x="4052888" y="5013325"/>
          <p14:tracePt t="11459" x="4060825" y="5013325"/>
          <p14:tracePt t="11467" x="4078288" y="5013325"/>
          <p14:tracePt t="11475" x="4095750" y="5013325"/>
          <p14:tracePt t="11483" x="4103688" y="5013325"/>
          <p14:tracePt t="11489" x="4121150" y="5013325"/>
          <p14:tracePt t="11491" x="4129088" y="5013325"/>
          <p14:tracePt t="11495" x="4137025" y="5013325"/>
          <p14:tracePt t="11499" x="4146550" y="5013325"/>
          <p14:tracePt t="11505" x="4154488" y="5013325"/>
          <p14:tracePt t="11507" x="4162425" y="5013325"/>
          <p14:tracePt t="11511" x="4171950" y="5013325"/>
          <p14:tracePt t="11515" x="4179888" y="5013325"/>
          <p14:tracePt t="11522" x="4205288" y="5013325"/>
          <p14:tracePt t="11529" x="4222750" y="5013325"/>
          <p14:tracePt t="11533" x="4240213" y="5013325"/>
          <p14:tracePt t="11539" x="4248150" y="5013325"/>
          <p14:tracePt t="11541" x="4265613" y="5013325"/>
          <p14:tracePt t="11545" x="4273550" y="5013325"/>
          <p14:tracePt t="11549" x="4281488" y="5013325"/>
          <p14:tracePt t="11556" x="4298950" y="5013325"/>
          <p14:tracePt t="11557" x="4306888" y="5013325"/>
          <p14:tracePt t="11561" x="4316413" y="5013325"/>
          <p14:tracePt t="11565" x="4332288" y="5013325"/>
          <p14:tracePt t="11572" x="4341813" y="5013325"/>
          <p14:tracePt t="11573" x="4359275" y="5013325"/>
          <p14:tracePt t="11577" x="4367213" y="5013325"/>
          <p14:tracePt t="11581" x="4375150" y="5013325"/>
          <p14:tracePt t="11589" x="4392613" y="5013325"/>
          <p14:tracePt t="11593" x="4400550" y="5013325"/>
          <p14:tracePt t="11601" x="4418013" y="5013325"/>
          <p14:tracePt t="11609" x="4443413" y="5013325"/>
          <p14:tracePt t="11622" x="4451350" y="5013325"/>
          <p14:tracePt t="11625" x="4460875" y="5013325"/>
          <p14:tracePt t="11633" x="4468813" y="5013325"/>
          <p14:tracePt t="11639" x="4476750" y="5013325"/>
          <p14:tracePt t="11645" x="4494213" y="5013325"/>
          <p14:tracePt t="11657" x="4503738" y="5013325"/>
          <p14:tracePt t="11665" x="4511675" y="5013325"/>
          <p14:tracePt t="11677" x="4519613" y="5013325"/>
          <p14:tracePt t="11681" x="4537075" y="5013325"/>
          <p14:tracePt t="11689" x="4554538" y="5013325"/>
          <p14:tracePt t="11693" x="4562475" y="5013325"/>
          <p14:tracePt t="11697" x="4579938" y="5013325"/>
          <p14:tracePt t="11702" x="4587875" y="5013325"/>
          <p14:tracePt t="11706" x="4595813" y="5013325"/>
          <p14:tracePt t="11709" x="4613275" y="5013325"/>
          <p14:tracePt t="11713" x="4630738" y="5013325"/>
          <p14:tracePt t="11717" x="4638675" y="5013325"/>
          <p14:tracePt t="11722" x="4656138" y="5013325"/>
          <p14:tracePt t="11725" x="4664075" y="5013325"/>
          <p14:tracePt t="11729" x="4681538" y="5013325"/>
          <p14:tracePt t="11733" x="4699000" y="5013325"/>
          <p14:tracePt t="11739" x="4706938" y="5013325"/>
          <p14:tracePt t="11741" x="4732338" y="5013325"/>
          <p14:tracePt t="11745" x="4749800" y="5013325"/>
          <p14:tracePt t="11749" x="4765675" y="5013325"/>
          <p14:tracePt t="11755" x="4791075" y="5013325"/>
          <p14:tracePt t="11757" x="4808538" y="5013325"/>
          <p14:tracePt t="11761" x="4826000" y="5013325"/>
          <p14:tracePt t="11765" x="4851400" y="5013325"/>
          <p14:tracePt t="11773" x="4868863" y="5013325"/>
          <p14:tracePt t="11777" x="4894263" y="5013325"/>
          <p14:tracePt t="11781" x="4919663" y="5013325"/>
          <p14:tracePt t="11788" x="4927600" y="5013325"/>
          <p14:tracePt t="11790" x="4945063" y="5013325"/>
          <p14:tracePt t="11793" x="4953000" y="5013325"/>
          <p14:tracePt t="11797" x="4970463" y="5013325"/>
          <p14:tracePt t="11802" x="4987925" y="5013325"/>
          <p14:tracePt t="11806" x="4995863" y="5013325"/>
          <p14:tracePt t="11813" x="5003800" y="5013325"/>
          <p14:tracePt t="11817" x="5021263" y="5013325"/>
          <p14:tracePt t="11822" x="5038725" y="5013325"/>
          <p14:tracePt t="11825" x="5046663" y="5013325"/>
          <p14:tracePt t="11829" x="5054600" y="5013325"/>
          <p14:tracePt t="11834" x="5064125" y="5013325"/>
          <p14:tracePt t="11839" x="5072063" y="5013325"/>
          <p14:tracePt t="11841" x="5080000" y="5013325"/>
          <p14:tracePt t="11845" x="5097463" y="5013325"/>
          <p14:tracePt t="11856" x="5106988" y="5013325"/>
          <p14:tracePt t="11857" x="5122863" y="5013325"/>
          <p14:tracePt t="11865" x="5140325" y="5013325"/>
          <p14:tracePt t="11873" x="5148263" y="5013325"/>
          <p14:tracePt t="11877" x="5157788" y="5013325"/>
          <p14:tracePt t="11909" x="5165725" y="5013325"/>
          <p14:tracePt t="12057" x="5173663" y="5013325"/>
          <p14:tracePt t="12131" x="5191125" y="5013325"/>
          <p14:tracePt t="15047" x="5191125" y="5022850"/>
          <p14:tracePt t="15063" x="5183188" y="5030788"/>
          <p14:tracePt t="15075" x="5173663" y="5038725"/>
          <p14:tracePt t="15079" x="5165725" y="5038725"/>
          <p14:tracePt t="15091" x="5157788" y="5038725"/>
          <p14:tracePt t="15099" x="5140325" y="5038725"/>
          <p14:tracePt t="15104" x="5132388" y="5038725"/>
          <p14:tracePt t="15111" x="5122863" y="5038725"/>
          <p14:tracePt t="15115" x="5106988" y="5038725"/>
          <p14:tracePt t="15119" x="5097463" y="5038725"/>
          <p14:tracePt t="15124" x="5089525" y="5038725"/>
          <p14:tracePt t="15127" x="5072063" y="5038725"/>
          <p14:tracePt t="15135" x="5054600" y="5038725"/>
          <p14:tracePt t="15141" x="5038725" y="5048250"/>
          <p14:tracePt t="15143" x="5021263" y="5056188"/>
          <p14:tracePt t="15147" x="4995863" y="5056188"/>
          <p14:tracePt t="15151" x="4978400" y="5064125"/>
          <p14:tracePt t="15157" x="4953000" y="5073650"/>
          <p14:tracePt t="15159" x="4935538" y="5081588"/>
          <p14:tracePt t="15163" x="4910138" y="5081588"/>
          <p14:tracePt t="15167" x="4884738" y="5091113"/>
          <p14:tracePt t="15174" x="4859338" y="5099050"/>
          <p14:tracePt t="15175" x="4843463" y="5106988"/>
          <p14:tracePt t="15179" x="4818063" y="5124450"/>
          <p14:tracePt t="15183" x="4791075" y="5132388"/>
          <p14:tracePt t="15190" x="4765675" y="5141913"/>
          <p14:tracePt t="15191" x="4749800" y="5149850"/>
          <p14:tracePt t="15195" x="4714875" y="5167313"/>
          <p14:tracePt t="15199" x="4689475" y="5183188"/>
          <p14:tracePt t="15204" x="4656138" y="5200650"/>
          <p14:tracePt t="15208" x="4621213" y="5218113"/>
          <p14:tracePt t="15211" x="4595813" y="5235575"/>
          <p14:tracePt t="15215" x="4570413" y="5251450"/>
          <p14:tracePt t="15219" x="4545013" y="5268913"/>
          <p14:tracePt t="15224" x="4529138" y="5286375"/>
          <p14:tracePt t="15227" x="4494213" y="5302250"/>
          <p14:tracePt t="15231" x="4468813" y="5327650"/>
          <p14:tracePt t="15235" x="4435475" y="5345113"/>
          <p14:tracePt t="15241" x="4392613" y="5370513"/>
          <p14:tracePt t="15243" x="4349750" y="5387975"/>
          <p14:tracePt t="15247" x="4298950" y="5421313"/>
          <p14:tracePt t="15251" x="4248150" y="5446713"/>
          <p14:tracePt t="15257" x="4197350" y="5489575"/>
          <p14:tracePt t="15259" x="4129088" y="5524500"/>
          <p14:tracePt t="15263" x="4086225" y="5549900"/>
          <p14:tracePt t="15267" x="4035425" y="5575300"/>
          <p14:tracePt t="15273" x="3984625" y="5600700"/>
          <p14:tracePt t="15276" x="3925888" y="5634038"/>
          <p14:tracePt t="15279" x="3873500" y="5651500"/>
          <p14:tracePt t="15283" x="3814763" y="5684838"/>
          <p14:tracePt t="15291" x="3763963" y="5702300"/>
          <p14:tracePt t="15292" x="3713163" y="5727700"/>
          <p14:tracePt t="15295" x="3662363" y="5761038"/>
          <p14:tracePt t="15299" x="3619500" y="5788025"/>
          <p14:tracePt t="15304" x="3576638" y="5813425"/>
          <p14:tracePt t="15308" x="3543300" y="5838825"/>
          <p14:tracePt t="15311" x="3517900" y="5854700"/>
          <p14:tracePt t="15315" x="3482975" y="5872163"/>
          <p14:tracePt t="15319" x="3457575" y="5880100"/>
          <p14:tracePt t="15324" x="3441700" y="5905500"/>
          <p14:tracePt t="15327" x="3398838" y="5922963"/>
          <p14:tracePt t="15331" x="3381375" y="5940425"/>
          <p14:tracePt t="15335" x="3363913" y="5957888"/>
          <p14:tracePt t="15341" x="3338513" y="5973763"/>
          <p14:tracePt t="15343" x="3322638" y="5983288"/>
          <p14:tracePt t="15347" x="3287713" y="5999163"/>
          <p14:tracePt t="15351" x="3270250" y="6016625"/>
          <p14:tracePt t="15356" x="3254375" y="6024563"/>
          <p14:tracePt t="15359" x="3236913" y="6024563"/>
          <p14:tracePt t="15363" x="3211513" y="6042025"/>
          <p14:tracePt t="15367" x="3168650" y="6067425"/>
          <p14:tracePt t="15374" x="3135313" y="6092825"/>
          <p14:tracePt t="15375" x="3109913" y="6102350"/>
          <p14:tracePt t="15379" x="3092450" y="6118225"/>
          <p14:tracePt t="15383" x="3074988" y="6127750"/>
          <p14:tracePt t="15390" x="3041650" y="6143625"/>
          <p14:tracePt t="15391" x="3016250" y="6161088"/>
          <p14:tracePt t="15395" x="2982913" y="6169025"/>
          <p14:tracePt t="15399" x="2947988" y="6194425"/>
          <p14:tracePt t="15403" x="2914650" y="6203950"/>
          <p14:tracePt t="15408" x="2879725" y="6221413"/>
          <p14:tracePt t="15411" x="2854325" y="6229350"/>
          <p14:tracePt t="15415" x="2820988" y="6229350"/>
          <p14:tracePt t="15419" x="2795588" y="6229350"/>
          <p14:tracePt t="15425" x="2770188" y="6229350"/>
          <p14:tracePt t="15427" x="2727325" y="6229350"/>
          <p14:tracePt t="15431" x="2693988" y="6229350"/>
          <p14:tracePt t="15435" x="2668588" y="6229350"/>
          <p14:tracePt t="15440" x="2625725" y="6229350"/>
          <p14:tracePt t="15443" x="2600325" y="6229350"/>
          <p14:tracePt t="15447" x="2557463" y="6229350"/>
          <p14:tracePt t="15451" x="2506663" y="6229350"/>
          <p14:tracePt t="15457" x="2463800" y="6229350"/>
          <p14:tracePt t="15459" x="2420938" y="6229350"/>
          <p14:tracePt t="15463" x="2387600" y="6229350"/>
          <p14:tracePt t="15467" x="2370138" y="6229350"/>
          <p14:tracePt t="15474" x="2327275" y="6229350"/>
          <p14:tracePt t="15475" x="2293938" y="6229350"/>
          <p14:tracePt t="15479" x="2260600" y="6229350"/>
          <p14:tracePt t="15483" x="2235200" y="6229350"/>
          <p14:tracePt t="15491" x="2200275" y="6229350"/>
          <p14:tracePt t="15492" x="2166938" y="6229350"/>
          <p14:tracePt t="15495" x="2141538" y="6229350"/>
          <p14:tracePt t="15499" x="2116138" y="6229350"/>
          <p14:tracePt t="15504" x="2073275" y="6229350"/>
          <p14:tracePt t="15508" x="2022475" y="6229350"/>
          <p14:tracePt t="15511" x="1997075" y="6229350"/>
          <p14:tracePt t="15515" x="1971675" y="6229350"/>
          <p14:tracePt t="15519" x="1946275" y="6229350"/>
          <p14:tracePt t="15525" x="1936750" y="6229350"/>
          <p14:tracePt t="15527" x="1903413" y="6229350"/>
          <p14:tracePt t="15535" x="1878013" y="6229350"/>
          <p14:tracePt t="15541" x="1868488" y="6229350"/>
          <p14:tracePt t="15543" x="1852613" y="6229350"/>
          <p14:tracePt t="15547" x="1843088" y="6229350"/>
          <p14:tracePt t="15559" x="1827213" y="6221413"/>
          <p14:tracePt t="15575" x="1817688" y="6211888"/>
          <p14:tracePt t="15591" x="1817688" y="6203950"/>
          <p14:tracePt t="15608" x="1801813" y="6194425"/>
          <p14:tracePt t="15609" x="1801813" y="6186488"/>
          <p14:tracePt t="15613" x="1792288" y="6178550"/>
          <p14:tracePt t="15625" x="1784350" y="6169025"/>
          <p14:tracePt t="15633" x="1776413" y="6161088"/>
          <p14:tracePt t="15640" x="1776413" y="6153150"/>
          <p14:tracePt t="15653" x="1776413" y="6143625"/>
          <p14:tracePt t="15665" x="1766888" y="6135688"/>
          <p14:tracePt t="15674" x="1766888" y="6127750"/>
          <p14:tracePt t="15677" x="1758950" y="6127750"/>
          <p14:tracePt t="15681" x="1758950" y="6118225"/>
          <p14:tracePt t="15685" x="1749425" y="6110288"/>
          <p14:tracePt t="15709" x="1749425" y="6102350"/>
          <p14:tracePt t="16157" x="1749425" y="6092825"/>
          <p14:tracePt t="16185" x="1758950" y="6092825"/>
          <p14:tracePt t="16195" x="1766888" y="6092825"/>
          <p14:tracePt t="16203" x="1776413" y="6092825"/>
          <p14:tracePt t="16211" x="1784350" y="6092825"/>
          <p14:tracePt t="16225" x="1801813" y="6092825"/>
          <p14:tracePt t="16231" x="1817688" y="6092825"/>
          <p14:tracePt t="16243" x="1827213" y="6092825"/>
          <p14:tracePt t="16251" x="1835150" y="6092825"/>
          <p14:tracePt t="16258" x="1843088" y="6092825"/>
          <p14:tracePt t="16259" x="1852613" y="6092825"/>
          <p14:tracePt t="16267" x="1860550" y="6092825"/>
          <p14:tracePt t="16275" x="1878013" y="6092825"/>
          <p14:tracePt t="16283" x="1885950" y="6092825"/>
          <p14:tracePt t="16299" x="1911350" y="6092825"/>
          <p14:tracePt t="16308" x="1928813" y="6092825"/>
          <p14:tracePt t="16315" x="1936750" y="6092825"/>
          <p14:tracePt t="16324" x="1954213" y="6092825"/>
          <p14:tracePt t="16335" x="1962150" y="6092825"/>
          <p14:tracePt t="16347" x="1971675" y="6092825"/>
          <p14:tracePt t="16359" x="1979613" y="6092825"/>
          <p14:tracePt t="16379" x="1987550" y="6092825"/>
          <p14:tracePt t="16383" x="1997075" y="6092825"/>
          <p14:tracePt t="16399" x="2022475" y="6092825"/>
          <p14:tracePt t="16408" x="2030413" y="6092825"/>
          <p14:tracePt t="16415" x="2055813" y="6092825"/>
          <p14:tracePt t="16424" x="2073275" y="6092825"/>
          <p14:tracePt t="16427" x="2081213" y="6092825"/>
          <p14:tracePt t="16431" x="2098675" y="6092825"/>
          <p14:tracePt t="16435" x="2106613" y="6092825"/>
          <p14:tracePt t="16441" x="2116138" y="6092825"/>
          <p14:tracePt t="16443" x="2132013" y="6092825"/>
          <p14:tracePt t="16447" x="2141538" y="6092825"/>
          <p14:tracePt t="16451" x="2149475" y="6092825"/>
          <p14:tracePt t="16458" x="2166938" y="6092825"/>
          <p14:tracePt t="16463" x="2174875" y="6092825"/>
          <p14:tracePt t="16467" x="2182813" y="6092825"/>
          <p14:tracePt t="16475" x="2192338" y="6092825"/>
          <p14:tracePt t="16479" x="2200275" y="6092825"/>
          <p14:tracePt t="16483" x="2208213" y="6092825"/>
          <p14:tracePt t="16492" x="2217738" y="6092825"/>
          <p14:tracePt t="16499" x="2225675" y="6092825"/>
          <p14:tracePt t="16503" x="2235200" y="6092825"/>
          <p14:tracePt t="16508" x="2243138" y="6092825"/>
          <p14:tracePt t="16511" x="2251075" y="6092825"/>
          <p14:tracePt t="16519" x="2260600" y="6092825"/>
          <p14:tracePt t="16527" x="2276475" y="6092825"/>
          <p14:tracePt t="16531" x="2286000" y="6092825"/>
          <p14:tracePt t="16547" x="2293938" y="6092825"/>
          <p14:tracePt t="16551" x="2311400" y="6092825"/>
          <p14:tracePt t="16559" x="2336800" y="6092825"/>
          <p14:tracePt t="16567" x="2352675" y="6092825"/>
          <p14:tracePt t="16574" x="2370138" y="6092825"/>
          <p14:tracePt t="16575" x="2379663" y="6092825"/>
          <p14:tracePt t="16579" x="2387600" y="6092825"/>
          <p14:tracePt t="16583" x="2395538" y="6102350"/>
          <p14:tracePt t="16588" x="2405063" y="6102350"/>
          <p14:tracePt t="16595" x="2420938" y="6102350"/>
          <p14:tracePt t="16603" x="2438400" y="6102350"/>
          <p14:tracePt t="16608" x="2446338" y="6102350"/>
          <p14:tracePt t="16611" x="2455863" y="6102350"/>
          <p14:tracePt t="16615" x="2463800" y="6102350"/>
          <p14:tracePt t="16627" x="2481263" y="6102350"/>
          <p14:tracePt t="16635" x="2497138" y="6102350"/>
          <p14:tracePt t="16643" x="2514600" y="6102350"/>
          <p14:tracePt t="16647" x="2524125" y="6102350"/>
          <p14:tracePt t="16659" x="2540000" y="6102350"/>
          <p14:tracePt t="16663" x="2549525" y="6102350"/>
          <p14:tracePt t="16667" x="2557463" y="6102350"/>
          <p14:tracePt t="16675" x="2565400" y="6102350"/>
          <p14:tracePt t="16676" x="2574925" y="6102350"/>
          <p14:tracePt t="16679" x="2590800" y="6102350"/>
          <p14:tracePt t="16683" x="2608263" y="6102350"/>
          <p14:tracePt t="16688" x="2616200" y="6102350"/>
          <p14:tracePt t="16695" x="2625725" y="6102350"/>
          <p14:tracePt t="16699" x="2633663" y="6102350"/>
          <p14:tracePt t="16703" x="2641600" y="6102350"/>
          <p14:tracePt t="16708" x="2659063" y="6102350"/>
          <p14:tracePt t="16711" x="2668588" y="6102350"/>
          <p14:tracePt t="16719" x="2693988" y="6102350"/>
          <p14:tracePt t="16724" x="2701925" y="6102350"/>
          <p14:tracePt t="16727" x="2709863" y="6102350"/>
          <p14:tracePt t="16731" x="2727325" y="6102350"/>
          <p14:tracePt t="16743" x="2735263" y="6102350"/>
          <p14:tracePt t="16747" x="2744788" y="6102350"/>
          <p14:tracePt t="16751" x="2752725" y="6102350"/>
          <p14:tracePt t="16759" x="2770188" y="6102350"/>
          <p14:tracePt t="16775" x="2786063" y="6102350"/>
          <p14:tracePt t="16781" x="2811463" y="6102350"/>
          <p14:tracePt t="16791" x="2828925" y="6102350"/>
          <p14:tracePt t="16793" x="2846388" y="6102350"/>
          <p14:tracePt t="16797" x="2854325" y="6102350"/>
          <p14:tracePt t="16801" x="2863850" y="6102350"/>
          <p14:tracePt t="16808" x="2871788" y="6102350"/>
          <p14:tracePt t="16809" x="2889250" y="6102350"/>
          <p14:tracePt t="16813" x="2897188" y="6102350"/>
          <p14:tracePt t="16817" x="2922588" y="6102350"/>
          <p14:tracePt t="16825" x="2940050" y="6102350"/>
          <p14:tracePt t="16829" x="2965450" y="6102350"/>
          <p14:tracePt t="16838" x="2990850" y="6102350"/>
          <p14:tracePt t="16842" x="3008313" y="6102350"/>
          <p14:tracePt t="16845" x="3024188" y="6102350"/>
          <p14:tracePt t="16853" x="3049588" y="6102350"/>
          <p14:tracePt t="16858" x="3067050" y="6102350"/>
          <p14:tracePt t="16869" x="3084513" y="6102350"/>
          <p14:tracePt t="16877" x="3100388" y="6102350"/>
          <p14:tracePt t="16891" x="3109913" y="6102350"/>
          <p14:tracePt t="16901" x="3117850" y="6102350"/>
          <p14:tracePt t="16908" x="3127375" y="6102350"/>
          <p14:tracePt t="16913" x="3135313" y="6102350"/>
          <p14:tracePt t="16917" x="3143250" y="6102350"/>
          <p14:tracePt t="16925" x="3160713" y="6102350"/>
          <p14:tracePt t="16933" x="3178175" y="6102350"/>
          <p14:tracePt t="16938" x="3203575" y="6102350"/>
          <p14:tracePt t="16942" x="3211513" y="6102350"/>
          <p14:tracePt t="16945" x="3228975" y="6102350"/>
          <p14:tracePt t="16949" x="3236913" y="6102350"/>
          <p14:tracePt t="16953" x="3254375" y="6102350"/>
          <p14:tracePt t="16959" x="3279775" y="6102350"/>
          <p14:tracePt t="16961" x="3297238" y="6102350"/>
          <p14:tracePt t="16965" x="3313113" y="6102350"/>
          <p14:tracePt t="16969" x="3330575" y="6102350"/>
          <p14:tracePt t="16975" x="3338513" y="6102350"/>
          <p14:tracePt t="16977" x="3355975" y="6102350"/>
          <p14:tracePt t="16981" x="3363913" y="6102350"/>
          <p14:tracePt t="16985" x="3381375" y="6092825"/>
          <p14:tracePt t="16993" x="3406775" y="6092825"/>
          <p14:tracePt t="17001" x="3414713" y="6092825"/>
          <p14:tracePt t="17008" x="3432175" y="6092825"/>
          <p14:tracePt t="17009" x="3441700" y="6092825"/>
          <p14:tracePt t="17025" x="3449638" y="6092825"/>
          <p14:tracePt t="17025" x="3467100" y="6092825"/>
          <p14:tracePt t="17037" x="3475038" y="6092825"/>
          <p14:tracePt t="17042" x="3482975" y="6084888"/>
          <p14:tracePt t="17045" x="3492500" y="6084888"/>
          <p14:tracePt t="17053" x="3500438" y="6084888"/>
          <p14:tracePt t="17059" x="3508375" y="6084888"/>
          <p14:tracePt t="17061" x="3517900" y="6076950"/>
          <p14:tracePt t="17065" x="3533775" y="6076950"/>
          <p14:tracePt t="17069" x="3551238" y="6067425"/>
          <p14:tracePt t="17077" x="3559175" y="6059488"/>
          <p14:tracePt t="17081" x="3576638" y="6049963"/>
          <p14:tracePt t="17092" x="3586163" y="6049963"/>
          <p14:tracePt t="17097" x="3602038" y="6049963"/>
          <p14:tracePt t="17101" x="3611563" y="6049963"/>
          <p14:tracePt t="17108" x="3619500" y="6049963"/>
          <p14:tracePt t="17109" x="3636963" y="6042025"/>
          <p14:tracePt t="17113" x="3644900" y="6042025"/>
          <p14:tracePt t="17126" x="3662363" y="6042025"/>
          <p14:tracePt t="17133" x="3670300" y="6042025"/>
          <p14:tracePt t="17142" x="3687763" y="6042025"/>
          <p14:tracePt t="17149" x="3695700" y="6042025"/>
          <p14:tracePt t="17159" x="3703638" y="6034088"/>
          <p14:tracePt t="17165" x="3713163" y="6034088"/>
          <p14:tracePt t="18439" x="3721100" y="6034088"/>
          <p14:tracePt t="18445" x="3781425" y="6034088"/>
          <p14:tracePt t="18449" x="3789363" y="6024563"/>
          <p14:tracePt t="18453" x="3814763" y="6024563"/>
          <p14:tracePt t="18459" x="3840163" y="6024563"/>
          <p14:tracePt t="18461" x="3857625" y="6024563"/>
          <p14:tracePt t="18465" x="3890963" y="6024563"/>
          <p14:tracePt t="18467" x="3933825" y="6024563"/>
          <p14:tracePt t="18471" x="3967163" y="6024563"/>
          <p14:tracePt t="18476" x="4010025" y="6024563"/>
          <p14:tracePt t="18479" x="4052888" y="6024563"/>
          <p14:tracePt t="18483" x="4086225" y="6024563"/>
          <p14:tracePt t="18487" x="4129088" y="6024563"/>
          <p14:tracePt t="18493" x="4187825" y="6024563"/>
          <p14:tracePt t="18495" x="4230688" y="6024563"/>
          <p14:tracePt t="18499" x="4281488" y="6024563"/>
          <p14:tracePt t="18503" x="4332288" y="6024563"/>
          <p14:tracePt t="18509" x="4375150" y="6024563"/>
          <p14:tracePt t="18511" x="4435475" y="6024563"/>
          <p14:tracePt t="18515" x="4486275" y="6024563"/>
          <p14:tracePt t="18519" x="4529138" y="6024563"/>
          <p14:tracePt t="18525" x="4579938" y="6024563"/>
          <p14:tracePt t="18527" x="4621213" y="6024563"/>
          <p14:tracePt t="18531" x="4664075" y="6024563"/>
          <p14:tracePt t="18535" x="4699000" y="6024563"/>
          <p14:tracePt t="18542" x="4740275" y="6024563"/>
          <p14:tracePt t="18543" x="4765675" y="6024563"/>
          <p14:tracePt t="18547" x="4783138" y="6024563"/>
          <p14:tracePt t="18551" x="4800600" y="6024563"/>
          <p14:tracePt t="18559" x="4818063" y="6016625"/>
          <p14:tracePt t="19287" x="4826000" y="6016625"/>
          <p14:tracePt t="19309" x="4826000" y="6024563"/>
          <p14:tracePt t="19351" x="4826000" y="6034088"/>
          <p14:tracePt t="19356" x="4826000" y="6042025"/>
          <p14:tracePt t="19360" x="4826000" y="6049963"/>
          <p14:tracePt t="19363" x="4808538" y="6049963"/>
          <p14:tracePt t="19367" x="4800600" y="6049963"/>
          <p14:tracePt t="19379" x="4775200" y="6059488"/>
          <p14:tracePt t="19383" x="4765675" y="6059488"/>
          <p14:tracePt t="19387" x="4749800" y="6059488"/>
          <p14:tracePt t="19393" x="4724400" y="6059488"/>
          <p14:tracePt t="19395" x="4706938" y="6059488"/>
          <p14:tracePt t="19399" x="4681538" y="6059488"/>
          <p14:tracePt t="19403" x="4656138" y="6059488"/>
          <p14:tracePt t="19409" x="4638675" y="6067425"/>
          <p14:tracePt t="19411" x="4613275" y="6076950"/>
          <p14:tracePt t="19415" x="4587875" y="6076950"/>
          <p14:tracePt t="19419" x="4570413" y="6084888"/>
          <p14:tracePt t="19425" x="4545013" y="6084888"/>
          <p14:tracePt t="19427" x="4511675" y="6084888"/>
          <p14:tracePt t="19431" x="4476750" y="6084888"/>
          <p14:tracePt t="19435" x="4435475" y="6084888"/>
          <p14:tracePt t="19442" x="4392613" y="6084888"/>
          <p14:tracePt t="19444" x="4349750" y="6084888"/>
          <p14:tracePt t="19447" x="4306888" y="6084888"/>
          <p14:tracePt t="19451" x="4265613" y="6084888"/>
          <p14:tracePt t="19456" x="4222750" y="6084888"/>
          <p14:tracePt t="19460" x="4171950" y="6084888"/>
          <p14:tracePt t="19463" x="4121150" y="6084888"/>
          <p14:tracePt t="19467" x="4044950" y="6084888"/>
          <p14:tracePt t="19471" x="3959225" y="6084888"/>
          <p14:tracePt t="19476" x="3857625" y="6059488"/>
          <p14:tracePt t="19479" x="3756025" y="6024563"/>
          <p14:tracePt t="19483" x="3636963" y="5991225"/>
          <p14:tracePt t="19487" x="3525838" y="5957888"/>
          <p14:tracePt t="19493" x="3406775" y="5922963"/>
          <p14:tracePt t="19495" x="3287713" y="5872163"/>
          <p14:tracePt t="19499" x="3160713" y="5821363"/>
          <p14:tracePt t="19503" x="3041650" y="5788025"/>
          <p14:tracePt t="19509" x="2930525" y="5753100"/>
          <p14:tracePt t="19511" x="2811463" y="5735638"/>
          <p14:tracePt t="19515" x="2693988" y="5694363"/>
          <p14:tracePt t="19519" x="2565400" y="5659438"/>
          <p14:tracePt t="19525" x="2420938" y="5616575"/>
          <p14:tracePt t="19528" x="2286000" y="5565775"/>
          <p14:tracePt t="19531" x="2157413" y="5514975"/>
          <p14:tracePt t="19535" x="2030413" y="5456238"/>
          <p14:tracePt t="19542" x="1893888" y="5387975"/>
          <p14:tracePt t="19543" x="1758950" y="5311775"/>
          <p14:tracePt t="19547" x="1614488" y="5218113"/>
          <p14:tracePt t="19551" x="1470025" y="5124450"/>
          <p14:tracePt t="19556" x="1350963" y="5038725"/>
          <p14:tracePt t="19560" x="1239838" y="4972050"/>
          <p14:tracePt t="19563" x="1147763" y="4894263"/>
          <p14:tracePt t="19567" x="1054100" y="4810125"/>
          <p14:tracePt t="19571" x="976313" y="4716463"/>
          <p14:tracePt t="19576" x="909638" y="4640263"/>
          <p14:tracePt t="19579" x="849313" y="4564063"/>
          <p14:tracePt t="19583" x="798513" y="4478338"/>
          <p14:tracePt t="19587" x="747713" y="4394200"/>
          <p14:tracePt t="19593" x="704850" y="4291013"/>
          <p14:tracePt t="19595" x="654050" y="4171950"/>
          <p14:tracePt t="19599" x="620713" y="4044950"/>
          <p14:tracePt t="19603" x="577850" y="3908425"/>
          <p14:tracePt t="19609" x="527050" y="3763963"/>
          <p14:tracePt t="19611" x="458788" y="3578225"/>
          <p14:tracePt t="19615" x="382588" y="3373438"/>
          <p14:tracePt t="19619" x="306388" y="3160713"/>
          <p14:tracePt t="19625" x="255588" y="2982913"/>
          <p14:tracePt t="19628" x="195263" y="2813050"/>
          <p14:tracePt t="19631" x="144463" y="2660650"/>
          <p14:tracePt t="19635" x="101600" y="2532063"/>
          <p14:tracePt t="19643" x="50800" y="2397125"/>
          <p14:tracePt t="19644" x="17463" y="226853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2.3</a:t>
            </a:r>
            <a:endParaRPr lang="ko-KR" altLang="en-US" b="1" i="1" dirty="0">
              <a:solidFill>
                <a:prstClr val="black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D4A7CB-5EF7-4459-8AA5-504D8E056DD6}"/>
              </a:ext>
            </a:extLst>
          </p:cNvPr>
          <p:cNvSpPr txBox="1"/>
          <p:nvPr/>
        </p:nvSpPr>
        <p:spPr>
          <a:xfrm>
            <a:off x="1178510" y="1587306"/>
            <a:ext cx="27568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개발 시 고려사항</a:t>
            </a: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9DDCF821-C7CC-40F1-9D14-C5FF4F76616C}"/>
              </a:ext>
            </a:extLst>
          </p:cNvPr>
          <p:cNvGrpSpPr/>
          <p:nvPr/>
        </p:nvGrpSpPr>
        <p:grpSpPr>
          <a:xfrm>
            <a:off x="565423" y="1516932"/>
            <a:ext cx="542606" cy="520788"/>
            <a:chOff x="4647937" y="1987230"/>
            <a:chExt cx="834663" cy="834663"/>
          </a:xfrm>
        </p:grpSpPr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07F81548-576B-483C-9CC7-EAEE7BE83354}"/>
                </a:ext>
              </a:extLst>
            </p:cNvPr>
            <p:cNvSpPr/>
            <p:nvPr/>
          </p:nvSpPr>
          <p:spPr>
            <a:xfrm>
              <a:off x="4647937" y="1987230"/>
              <a:ext cx="834663" cy="834663"/>
            </a:xfrm>
            <a:prstGeom prst="ellipse">
              <a:avLst/>
            </a:prstGeom>
            <a:solidFill>
              <a:srgbClr val="879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grpSp>
          <p:nvGrpSpPr>
            <p:cNvPr id="176" name="Group 58">
              <a:extLst>
                <a:ext uri="{FF2B5EF4-FFF2-40B4-BE49-F238E27FC236}">
                  <a16:creationId xmlns:a16="http://schemas.microsoft.com/office/drawing/2014/main" id="{9A4F8EBE-2220-4367-BC7D-CB1AAED05F5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75004" y="2175498"/>
              <a:ext cx="367556" cy="452353"/>
              <a:chOff x="6133" y="1070"/>
              <a:chExt cx="1218" cy="1499"/>
            </a:xfrm>
          </p:grpSpPr>
          <p:sp>
            <p:nvSpPr>
              <p:cNvPr id="177" name="Freeform 59">
                <a:extLst>
                  <a:ext uri="{FF2B5EF4-FFF2-40B4-BE49-F238E27FC236}">
                    <a16:creationId xmlns:a16="http://schemas.microsoft.com/office/drawing/2014/main" id="{B46D7554-B61D-4122-BD26-9EC1ABEA64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6" y="1093"/>
                <a:ext cx="1172" cy="1453"/>
              </a:xfrm>
              <a:custGeom>
                <a:avLst/>
                <a:gdLst>
                  <a:gd name="T0" fmla="*/ 6326 w 7029"/>
                  <a:gd name="T1" fmla="*/ 0 h 8715"/>
                  <a:gd name="T2" fmla="*/ 2095 w 7029"/>
                  <a:gd name="T3" fmla="*/ 0 h 8715"/>
                  <a:gd name="T4" fmla="*/ 0 w 7029"/>
                  <a:gd name="T5" fmla="*/ 2095 h 8715"/>
                  <a:gd name="T6" fmla="*/ 0 w 7029"/>
                  <a:gd name="T7" fmla="*/ 8012 h 8715"/>
                  <a:gd name="T8" fmla="*/ 1 w 7029"/>
                  <a:gd name="T9" fmla="*/ 8049 h 8715"/>
                  <a:gd name="T10" fmla="*/ 9 w 7029"/>
                  <a:gd name="T11" fmla="*/ 8120 h 8715"/>
                  <a:gd name="T12" fmla="*/ 22 w 7029"/>
                  <a:gd name="T13" fmla="*/ 8190 h 8715"/>
                  <a:gd name="T14" fmla="*/ 42 w 7029"/>
                  <a:gd name="T15" fmla="*/ 8256 h 8715"/>
                  <a:gd name="T16" fmla="*/ 69 w 7029"/>
                  <a:gd name="T17" fmla="*/ 8320 h 8715"/>
                  <a:gd name="T18" fmla="*/ 100 w 7029"/>
                  <a:gd name="T19" fmla="*/ 8379 h 8715"/>
                  <a:gd name="T20" fmla="*/ 138 w 7029"/>
                  <a:gd name="T21" fmla="*/ 8436 h 8715"/>
                  <a:gd name="T22" fmla="*/ 182 w 7029"/>
                  <a:gd name="T23" fmla="*/ 8487 h 8715"/>
                  <a:gd name="T24" fmla="*/ 229 w 7029"/>
                  <a:gd name="T25" fmla="*/ 8535 h 8715"/>
                  <a:gd name="T26" fmla="*/ 281 w 7029"/>
                  <a:gd name="T27" fmla="*/ 8577 h 8715"/>
                  <a:gd name="T28" fmla="*/ 337 w 7029"/>
                  <a:gd name="T29" fmla="*/ 8615 h 8715"/>
                  <a:gd name="T30" fmla="*/ 397 w 7029"/>
                  <a:gd name="T31" fmla="*/ 8646 h 8715"/>
                  <a:gd name="T32" fmla="*/ 460 w 7029"/>
                  <a:gd name="T33" fmla="*/ 8673 h 8715"/>
                  <a:gd name="T34" fmla="*/ 526 w 7029"/>
                  <a:gd name="T35" fmla="*/ 8694 h 8715"/>
                  <a:gd name="T36" fmla="*/ 595 w 7029"/>
                  <a:gd name="T37" fmla="*/ 8707 h 8715"/>
                  <a:gd name="T38" fmla="*/ 666 w 7029"/>
                  <a:gd name="T39" fmla="*/ 8714 h 8715"/>
                  <a:gd name="T40" fmla="*/ 703 w 7029"/>
                  <a:gd name="T41" fmla="*/ 8715 h 8715"/>
                  <a:gd name="T42" fmla="*/ 6326 w 7029"/>
                  <a:gd name="T43" fmla="*/ 8715 h 8715"/>
                  <a:gd name="T44" fmla="*/ 6363 w 7029"/>
                  <a:gd name="T45" fmla="*/ 8714 h 8715"/>
                  <a:gd name="T46" fmla="*/ 6434 w 7029"/>
                  <a:gd name="T47" fmla="*/ 8707 h 8715"/>
                  <a:gd name="T48" fmla="*/ 6504 w 7029"/>
                  <a:gd name="T49" fmla="*/ 8694 h 8715"/>
                  <a:gd name="T50" fmla="*/ 6570 w 7029"/>
                  <a:gd name="T51" fmla="*/ 8673 h 8715"/>
                  <a:gd name="T52" fmla="*/ 6633 w 7029"/>
                  <a:gd name="T53" fmla="*/ 8646 h 8715"/>
                  <a:gd name="T54" fmla="*/ 6693 w 7029"/>
                  <a:gd name="T55" fmla="*/ 8615 h 8715"/>
                  <a:gd name="T56" fmla="*/ 6749 w 7029"/>
                  <a:gd name="T57" fmla="*/ 8577 h 8715"/>
                  <a:gd name="T58" fmla="*/ 6801 w 7029"/>
                  <a:gd name="T59" fmla="*/ 8535 h 8715"/>
                  <a:gd name="T60" fmla="*/ 6849 w 7029"/>
                  <a:gd name="T61" fmla="*/ 8487 h 8715"/>
                  <a:gd name="T62" fmla="*/ 6891 w 7029"/>
                  <a:gd name="T63" fmla="*/ 8436 h 8715"/>
                  <a:gd name="T64" fmla="*/ 6929 w 7029"/>
                  <a:gd name="T65" fmla="*/ 8379 h 8715"/>
                  <a:gd name="T66" fmla="*/ 6960 w 7029"/>
                  <a:gd name="T67" fmla="*/ 8320 h 8715"/>
                  <a:gd name="T68" fmla="*/ 6987 w 7029"/>
                  <a:gd name="T69" fmla="*/ 8256 h 8715"/>
                  <a:gd name="T70" fmla="*/ 7008 w 7029"/>
                  <a:gd name="T71" fmla="*/ 8190 h 8715"/>
                  <a:gd name="T72" fmla="*/ 7021 w 7029"/>
                  <a:gd name="T73" fmla="*/ 8120 h 8715"/>
                  <a:gd name="T74" fmla="*/ 7028 w 7029"/>
                  <a:gd name="T75" fmla="*/ 8049 h 8715"/>
                  <a:gd name="T76" fmla="*/ 7029 w 7029"/>
                  <a:gd name="T77" fmla="*/ 8012 h 8715"/>
                  <a:gd name="T78" fmla="*/ 7029 w 7029"/>
                  <a:gd name="T79" fmla="*/ 703 h 8715"/>
                  <a:gd name="T80" fmla="*/ 7028 w 7029"/>
                  <a:gd name="T81" fmla="*/ 666 h 8715"/>
                  <a:gd name="T82" fmla="*/ 7021 w 7029"/>
                  <a:gd name="T83" fmla="*/ 595 h 8715"/>
                  <a:gd name="T84" fmla="*/ 7008 w 7029"/>
                  <a:gd name="T85" fmla="*/ 526 h 8715"/>
                  <a:gd name="T86" fmla="*/ 6987 w 7029"/>
                  <a:gd name="T87" fmla="*/ 460 h 8715"/>
                  <a:gd name="T88" fmla="*/ 6960 w 7029"/>
                  <a:gd name="T89" fmla="*/ 397 h 8715"/>
                  <a:gd name="T90" fmla="*/ 6929 w 7029"/>
                  <a:gd name="T91" fmla="*/ 336 h 8715"/>
                  <a:gd name="T92" fmla="*/ 6891 w 7029"/>
                  <a:gd name="T93" fmla="*/ 281 h 8715"/>
                  <a:gd name="T94" fmla="*/ 6849 w 7029"/>
                  <a:gd name="T95" fmla="*/ 229 h 8715"/>
                  <a:gd name="T96" fmla="*/ 6801 w 7029"/>
                  <a:gd name="T97" fmla="*/ 182 h 8715"/>
                  <a:gd name="T98" fmla="*/ 6749 w 7029"/>
                  <a:gd name="T99" fmla="*/ 138 h 8715"/>
                  <a:gd name="T100" fmla="*/ 6693 w 7029"/>
                  <a:gd name="T101" fmla="*/ 100 h 8715"/>
                  <a:gd name="T102" fmla="*/ 6633 w 7029"/>
                  <a:gd name="T103" fmla="*/ 69 h 8715"/>
                  <a:gd name="T104" fmla="*/ 6570 w 7029"/>
                  <a:gd name="T105" fmla="*/ 42 h 8715"/>
                  <a:gd name="T106" fmla="*/ 6504 w 7029"/>
                  <a:gd name="T107" fmla="*/ 22 h 8715"/>
                  <a:gd name="T108" fmla="*/ 6434 w 7029"/>
                  <a:gd name="T109" fmla="*/ 9 h 8715"/>
                  <a:gd name="T110" fmla="*/ 6363 w 7029"/>
                  <a:gd name="T111" fmla="*/ 1 h 8715"/>
                  <a:gd name="T112" fmla="*/ 6326 w 7029"/>
                  <a:gd name="T113" fmla="*/ 0 h 8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9" h="8715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60">
                <a:extLst>
                  <a:ext uri="{FF2B5EF4-FFF2-40B4-BE49-F238E27FC236}">
                    <a16:creationId xmlns:a16="http://schemas.microsoft.com/office/drawing/2014/main" id="{22AFF168-D478-416F-B064-DF0E517096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33" y="1070"/>
                <a:ext cx="1218" cy="1499"/>
              </a:xfrm>
              <a:custGeom>
                <a:avLst/>
                <a:gdLst>
                  <a:gd name="T0" fmla="*/ 281 w 7309"/>
                  <a:gd name="T1" fmla="*/ 8152 h 8995"/>
                  <a:gd name="T2" fmla="*/ 288 w 7309"/>
                  <a:gd name="T3" fmla="*/ 8237 h 8995"/>
                  <a:gd name="T4" fmla="*/ 315 w 7309"/>
                  <a:gd name="T5" fmla="*/ 8345 h 8995"/>
                  <a:gd name="T6" fmla="*/ 363 w 7309"/>
                  <a:gd name="T7" fmla="*/ 8443 h 8995"/>
                  <a:gd name="T8" fmla="*/ 427 w 7309"/>
                  <a:gd name="T9" fmla="*/ 8530 h 8995"/>
                  <a:gd name="T10" fmla="*/ 507 w 7309"/>
                  <a:gd name="T11" fmla="*/ 8603 h 8995"/>
                  <a:gd name="T12" fmla="*/ 600 w 7309"/>
                  <a:gd name="T13" fmla="*/ 8659 h 8995"/>
                  <a:gd name="T14" fmla="*/ 703 w 7309"/>
                  <a:gd name="T15" fmla="*/ 8697 h 8995"/>
                  <a:gd name="T16" fmla="*/ 815 w 7309"/>
                  <a:gd name="T17" fmla="*/ 8714 h 8995"/>
                  <a:gd name="T18" fmla="*/ 6466 w 7309"/>
                  <a:gd name="T19" fmla="*/ 8715 h 8995"/>
                  <a:gd name="T20" fmla="*/ 6551 w 7309"/>
                  <a:gd name="T21" fmla="*/ 8708 h 8995"/>
                  <a:gd name="T22" fmla="*/ 6659 w 7309"/>
                  <a:gd name="T23" fmla="*/ 8680 h 8995"/>
                  <a:gd name="T24" fmla="*/ 6757 w 7309"/>
                  <a:gd name="T25" fmla="*/ 8632 h 8995"/>
                  <a:gd name="T26" fmla="*/ 6844 w 7309"/>
                  <a:gd name="T27" fmla="*/ 8568 h 8995"/>
                  <a:gd name="T28" fmla="*/ 6917 w 7309"/>
                  <a:gd name="T29" fmla="*/ 8488 h 8995"/>
                  <a:gd name="T30" fmla="*/ 6973 w 7309"/>
                  <a:gd name="T31" fmla="*/ 8395 h 8995"/>
                  <a:gd name="T32" fmla="*/ 7011 w 7309"/>
                  <a:gd name="T33" fmla="*/ 8292 h 8995"/>
                  <a:gd name="T34" fmla="*/ 7028 w 7309"/>
                  <a:gd name="T35" fmla="*/ 8181 h 8995"/>
                  <a:gd name="T36" fmla="*/ 7029 w 7309"/>
                  <a:gd name="T37" fmla="*/ 843 h 8995"/>
                  <a:gd name="T38" fmla="*/ 7022 w 7309"/>
                  <a:gd name="T39" fmla="*/ 758 h 8995"/>
                  <a:gd name="T40" fmla="*/ 6994 w 7309"/>
                  <a:gd name="T41" fmla="*/ 650 h 8995"/>
                  <a:gd name="T42" fmla="*/ 6946 w 7309"/>
                  <a:gd name="T43" fmla="*/ 552 h 8995"/>
                  <a:gd name="T44" fmla="*/ 6882 w 7309"/>
                  <a:gd name="T45" fmla="*/ 466 h 8995"/>
                  <a:gd name="T46" fmla="*/ 6802 w 7309"/>
                  <a:gd name="T47" fmla="*/ 393 h 8995"/>
                  <a:gd name="T48" fmla="*/ 6709 w 7309"/>
                  <a:gd name="T49" fmla="*/ 336 h 8995"/>
                  <a:gd name="T50" fmla="*/ 6606 w 7309"/>
                  <a:gd name="T51" fmla="*/ 298 h 8995"/>
                  <a:gd name="T52" fmla="*/ 6495 w 7309"/>
                  <a:gd name="T53" fmla="*/ 281 h 8995"/>
                  <a:gd name="T54" fmla="*/ 2291 w 7309"/>
                  <a:gd name="T55" fmla="*/ 281 h 8995"/>
                  <a:gd name="T56" fmla="*/ 6466 w 7309"/>
                  <a:gd name="T57" fmla="*/ 8995 h 8995"/>
                  <a:gd name="T58" fmla="*/ 800 w 7309"/>
                  <a:gd name="T59" fmla="*/ 8995 h 8995"/>
                  <a:gd name="T60" fmla="*/ 634 w 7309"/>
                  <a:gd name="T61" fmla="*/ 8969 h 8995"/>
                  <a:gd name="T62" fmla="*/ 479 w 7309"/>
                  <a:gd name="T63" fmla="*/ 8912 h 8995"/>
                  <a:gd name="T64" fmla="*/ 339 w 7309"/>
                  <a:gd name="T65" fmla="*/ 8827 h 8995"/>
                  <a:gd name="T66" fmla="*/ 219 w 7309"/>
                  <a:gd name="T67" fmla="*/ 8719 h 8995"/>
                  <a:gd name="T68" fmla="*/ 122 w 7309"/>
                  <a:gd name="T69" fmla="*/ 8589 h 8995"/>
                  <a:gd name="T70" fmla="*/ 51 w 7309"/>
                  <a:gd name="T71" fmla="*/ 8442 h 8995"/>
                  <a:gd name="T72" fmla="*/ 9 w 7309"/>
                  <a:gd name="T73" fmla="*/ 8280 h 8995"/>
                  <a:gd name="T74" fmla="*/ 0 w 7309"/>
                  <a:gd name="T75" fmla="*/ 8152 h 8995"/>
                  <a:gd name="T76" fmla="*/ 2164 w 7309"/>
                  <a:gd name="T77" fmla="*/ 0 h 8995"/>
                  <a:gd name="T78" fmla="*/ 6509 w 7309"/>
                  <a:gd name="T79" fmla="*/ 1 h 8995"/>
                  <a:gd name="T80" fmla="*/ 6677 w 7309"/>
                  <a:gd name="T81" fmla="*/ 26 h 8995"/>
                  <a:gd name="T82" fmla="*/ 6831 w 7309"/>
                  <a:gd name="T83" fmla="*/ 83 h 8995"/>
                  <a:gd name="T84" fmla="*/ 6970 w 7309"/>
                  <a:gd name="T85" fmla="*/ 168 h 8995"/>
                  <a:gd name="T86" fmla="*/ 7090 w 7309"/>
                  <a:gd name="T87" fmla="*/ 277 h 8995"/>
                  <a:gd name="T88" fmla="*/ 7187 w 7309"/>
                  <a:gd name="T89" fmla="*/ 407 h 8995"/>
                  <a:gd name="T90" fmla="*/ 7258 w 7309"/>
                  <a:gd name="T91" fmla="*/ 554 h 8995"/>
                  <a:gd name="T92" fmla="*/ 7300 w 7309"/>
                  <a:gd name="T93" fmla="*/ 715 h 8995"/>
                  <a:gd name="T94" fmla="*/ 7309 w 7309"/>
                  <a:gd name="T95" fmla="*/ 843 h 8995"/>
                  <a:gd name="T96" fmla="*/ 7309 w 7309"/>
                  <a:gd name="T97" fmla="*/ 8195 h 8995"/>
                  <a:gd name="T98" fmla="*/ 7283 w 7309"/>
                  <a:gd name="T99" fmla="*/ 8363 h 8995"/>
                  <a:gd name="T100" fmla="*/ 7226 w 7309"/>
                  <a:gd name="T101" fmla="*/ 8518 h 8995"/>
                  <a:gd name="T102" fmla="*/ 7141 w 7309"/>
                  <a:gd name="T103" fmla="*/ 8656 h 8995"/>
                  <a:gd name="T104" fmla="*/ 7033 w 7309"/>
                  <a:gd name="T105" fmla="*/ 8776 h 8995"/>
                  <a:gd name="T106" fmla="*/ 6903 w 7309"/>
                  <a:gd name="T107" fmla="*/ 8873 h 8995"/>
                  <a:gd name="T108" fmla="*/ 6756 w 7309"/>
                  <a:gd name="T109" fmla="*/ 8944 h 8995"/>
                  <a:gd name="T110" fmla="*/ 6594 w 7309"/>
                  <a:gd name="T111" fmla="*/ 8986 h 8995"/>
                  <a:gd name="T112" fmla="*/ 6466 w 7309"/>
                  <a:gd name="T113" fmla="*/ 8995 h 8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09" h="8995">
                    <a:moveTo>
                      <a:pt x="281" y="2291"/>
                    </a:moveTo>
                    <a:lnTo>
                      <a:pt x="281" y="8152"/>
                    </a:lnTo>
                    <a:lnTo>
                      <a:pt x="281" y="8181"/>
                    </a:lnTo>
                    <a:lnTo>
                      <a:pt x="288" y="8237"/>
                    </a:lnTo>
                    <a:lnTo>
                      <a:pt x="298" y="8292"/>
                    </a:lnTo>
                    <a:lnTo>
                      <a:pt x="315" y="8345"/>
                    </a:lnTo>
                    <a:lnTo>
                      <a:pt x="336" y="8395"/>
                    </a:lnTo>
                    <a:lnTo>
                      <a:pt x="363" y="8443"/>
                    </a:lnTo>
                    <a:lnTo>
                      <a:pt x="393" y="8488"/>
                    </a:lnTo>
                    <a:lnTo>
                      <a:pt x="427" y="8530"/>
                    </a:lnTo>
                    <a:lnTo>
                      <a:pt x="466" y="8568"/>
                    </a:lnTo>
                    <a:lnTo>
                      <a:pt x="507" y="8603"/>
                    </a:lnTo>
                    <a:lnTo>
                      <a:pt x="552" y="8632"/>
                    </a:lnTo>
                    <a:lnTo>
                      <a:pt x="600" y="8659"/>
                    </a:lnTo>
                    <a:lnTo>
                      <a:pt x="650" y="8680"/>
                    </a:lnTo>
                    <a:lnTo>
                      <a:pt x="703" y="8697"/>
                    </a:lnTo>
                    <a:lnTo>
                      <a:pt x="758" y="8708"/>
                    </a:lnTo>
                    <a:lnTo>
                      <a:pt x="815" y="8714"/>
                    </a:lnTo>
                    <a:lnTo>
                      <a:pt x="843" y="8715"/>
                    </a:lnTo>
                    <a:lnTo>
                      <a:pt x="6466" y="8715"/>
                    </a:lnTo>
                    <a:lnTo>
                      <a:pt x="6495" y="8714"/>
                    </a:lnTo>
                    <a:lnTo>
                      <a:pt x="6551" y="8708"/>
                    </a:lnTo>
                    <a:lnTo>
                      <a:pt x="6606" y="8697"/>
                    </a:lnTo>
                    <a:lnTo>
                      <a:pt x="6659" y="8680"/>
                    </a:lnTo>
                    <a:lnTo>
                      <a:pt x="6709" y="8659"/>
                    </a:lnTo>
                    <a:lnTo>
                      <a:pt x="6757" y="8632"/>
                    </a:lnTo>
                    <a:lnTo>
                      <a:pt x="6802" y="8603"/>
                    </a:lnTo>
                    <a:lnTo>
                      <a:pt x="6844" y="8568"/>
                    </a:lnTo>
                    <a:lnTo>
                      <a:pt x="6882" y="8530"/>
                    </a:lnTo>
                    <a:lnTo>
                      <a:pt x="6917" y="8488"/>
                    </a:lnTo>
                    <a:lnTo>
                      <a:pt x="6946" y="8443"/>
                    </a:lnTo>
                    <a:lnTo>
                      <a:pt x="6973" y="8395"/>
                    </a:lnTo>
                    <a:lnTo>
                      <a:pt x="6994" y="8345"/>
                    </a:lnTo>
                    <a:lnTo>
                      <a:pt x="7011" y="8292"/>
                    </a:lnTo>
                    <a:lnTo>
                      <a:pt x="7022" y="8237"/>
                    </a:lnTo>
                    <a:lnTo>
                      <a:pt x="7028" y="8181"/>
                    </a:lnTo>
                    <a:lnTo>
                      <a:pt x="7029" y="8152"/>
                    </a:lnTo>
                    <a:lnTo>
                      <a:pt x="7029" y="843"/>
                    </a:lnTo>
                    <a:lnTo>
                      <a:pt x="7028" y="815"/>
                    </a:lnTo>
                    <a:lnTo>
                      <a:pt x="7022" y="758"/>
                    </a:lnTo>
                    <a:lnTo>
                      <a:pt x="7011" y="703"/>
                    </a:lnTo>
                    <a:lnTo>
                      <a:pt x="6994" y="650"/>
                    </a:lnTo>
                    <a:lnTo>
                      <a:pt x="6973" y="600"/>
                    </a:lnTo>
                    <a:lnTo>
                      <a:pt x="6946" y="552"/>
                    </a:lnTo>
                    <a:lnTo>
                      <a:pt x="6917" y="507"/>
                    </a:lnTo>
                    <a:lnTo>
                      <a:pt x="6882" y="466"/>
                    </a:lnTo>
                    <a:lnTo>
                      <a:pt x="6844" y="427"/>
                    </a:lnTo>
                    <a:lnTo>
                      <a:pt x="6802" y="393"/>
                    </a:lnTo>
                    <a:lnTo>
                      <a:pt x="6757" y="363"/>
                    </a:lnTo>
                    <a:lnTo>
                      <a:pt x="6709" y="336"/>
                    </a:lnTo>
                    <a:lnTo>
                      <a:pt x="6659" y="315"/>
                    </a:lnTo>
                    <a:lnTo>
                      <a:pt x="6606" y="298"/>
                    </a:lnTo>
                    <a:lnTo>
                      <a:pt x="6551" y="288"/>
                    </a:lnTo>
                    <a:lnTo>
                      <a:pt x="6495" y="281"/>
                    </a:lnTo>
                    <a:lnTo>
                      <a:pt x="6466" y="281"/>
                    </a:lnTo>
                    <a:lnTo>
                      <a:pt x="2291" y="281"/>
                    </a:lnTo>
                    <a:lnTo>
                      <a:pt x="281" y="2291"/>
                    </a:lnTo>
                    <a:close/>
                    <a:moveTo>
                      <a:pt x="6466" y="8995"/>
                    </a:moveTo>
                    <a:lnTo>
                      <a:pt x="843" y="8995"/>
                    </a:lnTo>
                    <a:lnTo>
                      <a:pt x="800" y="8995"/>
                    </a:lnTo>
                    <a:lnTo>
                      <a:pt x="715" y="8986"/>
                    </a:lnTo>
                    <a:lnTo>
                      <a:pt x="634" y="8969"/>
                    </a:lnTo>
                    <a:lnTo>
                      <a:pt x="555" y="8944"/>
                    </a:lnTo>
                    <a:lnTo>
                      <a:pt x="479" y="8912"/>
                    </a:lnTo>
                    <a:lnTo>
                      <a:pt x="407" y="8873"/>
                    </a:lnTo>
                    <a:lnTo>
                      <a:pt x="339" y="8827"/>
                    </a:lnTo>
                    <a:lnTo>
                      <a:pt x="277" y="8776"/>
                    </a:lnTo>
                    <a:lnTo>
                      <a:pt x="219" y="8719"/>
                    </a:lnTo>
                    <a:lnTo>
                      <a:pt x="168" y="8656"/>
                    </a:lnTo>
                    <a:lnTo>
                      <a:pt x="122" y="8589"/>
                    </a:lnTo>
                    <a:lnTo>
                      <a:pt x="83" y="8518"/>
                    </a:lnTo>
                    <a:lnTo>
                      <a:pt x="51" y="8442"/>
                    </a:lnTo>
                    <a:lnTo>
                      <a:pt x="26" y="8363"/>
                    </a:lnTo>
                    <a:lnTo>
                      <a:pt x="9" y="8280"/>
                    </a:lnTo>
                    <a:lnTo>
                      <a:pt x="1" y="8195"/>
                    </a:lnTo>
                    <a:lnTo>
                      <a:pt x="0" y="8152"/>
                    </a:lnTo>
                    <a:lnTo>
                      <a:pt x="0" y="2164"/>
                    </a:lnTo>
                    <a:lnTo>
                      <a:pt x="2164" y="0"/>
                    </a:lnTo>
                    <a:lnTo>
                      <a:pt x="6466" y="0"/>
                    </a:lnTo>
                    <a:lnTo>
                      <a:pt x="6509" y="1"/>
                    </a:lnTo>
                    <a:lnTo>
                      <a:pt x="6594" y="9"/>
                    </a:lnTo>
                    <a:lnTo>
                      <a:pt x="6677" y="26"/>
                    </a:lnTo>
                    <a:lnTo>
                      <a:pt x="6756" y="51"/>
                    </a:lnTo>
                    <a:lnTo>
                      <a:pt x="6831" y="83"/>
                    </a:lnTo>
                    <a:lnTo>
                      <a:pt x="6903" y="122"/>
                    </a:lnTo>
                    <a:lnTo>
                      <a:pt x="6970" y="168"/>
                    </a:lnTo>
                    <a:lnTo>
                      <a:pt x="7033" y="219"/>
                    </a:lnTo>
                    <a:lnTo>
                      <a:pt x="7090" y="277"/>
                    </a:lnTo>
                    <a:lnTo>
                      <a:pt x="7141" y="339"/>
                    </a:lnTo>
                    <a:lnTo>
                      <a:pt x="7187" y="407"/>
                    </a:lnTo>
                    <a:lnTo>
                      <a:pt x="7226" y="479"/>
                    </a:lnTo>
                    <a:lnTo>
                      <a:pt x="7258" y="554"/>
                    </a:lnTo>
                    <a:lnTo>
                      <a:pt x="7283" y="634"/>
                    </a:lnTo>
                    <a:lnTo>
                      <a:pt x="7300" y="715"/>
                    </a:lnTo>
                    <a:lnTo>
                      <a:pt x="7309" y="800"/>
                    </a:lnTo>
                    <a:lnTo>
                      <a:pt x="7309" y="843"/>
                    </a:lnTo>
                    <a:lnTo>
                      <a:pt x="7309" y="8152"/>
                    </a:lnTo>
                    <a:lnTo>
                      <a:pt x="7309" y="8195"/>
                    </a:lnTo>
                    <a:lnTo>
                      <a:pt x="7300" y="8280"/>
                    </a:lnTo>
                    <a:lnTo>
                      <a:pt x="7283" y="8363"/>
                    </a:lnTo>
                    <a:lnTo>
                      <a:pt x="7258" y="8442"/>
                    </a:lnTo>
                    <a:lnTo>
                      <a:pt x="7226" y="8518"/>
                    </a:lnTo>
                    <a:lnTo>
                      <a:pt x="7187" y="8589"/>
                    </a:lnTo>
                    <a:lnTo>
                      <a:pt x="7141" y="8656"/>
                    </a:lnTo>
                    <a:lnTo>
                      <a:pt x="7090" y="8719"/>
                    </a:lnTo>
                    <a:lnTo>
                      <a:pt x="7033" y="8776"/>
                    </a:lnTo>
                    <a:lnTo>
                      <a:pt x="6970" y="8827"/>
                    </a:lnTo>
                    <a:lnTo>
                      <a:pt x="6903" y="8873"/>
                    </a:lnTo>
                    <a:lnTo>
                      <a:pt x="6831" y="8912"/>
                    </a:lnTo>
                    <a:lnTo>
                      <a:pt x="6756" y="8944"/>
                    </a:lnTo>
                    <a:lnTo>
                      <a:pt x="6677" y="8969"/>
                    </a:lnTo>
                    <a:lnTo>
                      <a:pt x="6594" y="8986"/>
                    </a:lnTo>
                    <a:lnTo>
                      <a:pt x="6509" y="8995"/>
                    </a:lnTo>
                    <a:lnTo>
                      <a:pt x="6466" y="899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61">
                <a:extLst>
                  <a:ext uri="{FF2B5EF4-FFF2-40B4-BE49-F238E27FC236}">
                    <a16:creationId xmlns:a16="http://schemas.microsoft.com/office/drawing/2014/main" id="{93CF4ED6-2722-4168-B1B4-90F662695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" y="1187"/>
                <a:ext cx="984" cy="1265"/>
              </a:xfrm>
              <a:custGeom>
                <a:avLst/>
                <a:gdLst>
                  <a:gd name="T0" fmla="*/ 0 w 5904"/>
                  <a:gd name="T1" fmla="*/ 7590 h 7590"/>
                  <a:gd name="T2" fmla="*/ 0 w 5904"/>
                  <a:gd name="T3" fmla="*/ 1756 h 7590"/>
                  <a:gd name="T4" fmla="*/ 1757 w 5904"/>
                  <a:gd name="T5" fmla="*/ 0 h 7590"/>
                  <a:gd name="T6" fmla="*/ 5904 w 5904"/>
                  <a:gd name="T7" fmla="*/ 0 h 7590"/>
                  <a:gd name="T8" fmla="*/ 5904 w 5904"/>
                  <a:gd name="T9" fmla="*/ 7590 h 7590"/>
                  <a:gd name="T10" fmla="*/ 0 w 5904"/>
                  <a:gd name="T11" fmla="*/ 7590 h 7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4" h="7590">
                    <a:moveTo>
                      <a:pt x="0" y="7590"/>
                    </a:moveTo>
                    <a:lnTo>
                      <a:pt x="0" y="1756"/>
                    </a:lnTo>
                    <a:lnTo>
                      <a:pt x="1757" y="0"/>
                    </a:lnTo>
                    <a:lnTo>
                      <a:pt x="5904" y="0"/>
                    </a:lnTo>
                    <a:lnTo>
                      <a:pt x="5904" y="7590"/>
                    </a:lnTo>
                    <a:lnTo>
                      <a:pt x="0" y="759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Rectangle 62">
                <a:extLst>
                  <a:ext uri="{FF2B5EF4-FFF2-40B4-BE49-F238E27FC236}">
                    <a16:creationId xmlns:a16="http://schemas.microsoft.com/office/drawing/2014/main" id="{60510B37-435C-4730-9EB7-BC96329A2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3" y="2016"/>
                <a:ext cx="284" cy="2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 63">
                <a:extLst>
                  <a:ext uri="{FF2B5EF4-FFF2-40B4-BE49-F238E27FC236}">
                    <a16:creationId xmlns:a16="http://schemas.microsoft.com/office/drawing/2014/main" id="{EEA44640-D551-4858-979B-4FDF451619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0" y="1993"/>
                <a:ext cx="330" cy="330"/>
              </a:xfrm>
              <a:custGeom>
                <a:avLst/>
                <a:gdLst>
                  <a:gd name="T0" fmla="*/ 282 w 1982"/>
                  <a:gd name="T1" fmla="*/ 1702 h 1982"/>
                  <a:gd name="T2" fmla="*/ 1701 w 1982"/>
                  <a:gd name="T3" fmla="*/ 1702 h 1982"/>
                  <a:gd name="T4" fmla="*/ 1701 w 1982"/>
                  <a:gd name="T5" fmla="*/ 282 h 1982"/>
                  <a:gd name="T6" fmla="*/ 282 w 1982"/>
                  <a:gd name="T7" fmla="*/ 282 h 1982"/>
                  <a:gd name="T8" fmla="*/ 282 w 1982"/>
                  <a:gd name="T9" fmla="*/ 1702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2"/>
                    </a:moveTo>
                    <a:lnTo>
                      <a:pt x="1701" y="1702"/>
                    </a:lnTo>
                    <a:lnTo>
                      <a:pt x="1701" y="282"/>
                    </a:lnTo>
                    <a:lnTo>
                      <a:pt x="282" y="282"/>
                    </a:lnTo>
                    <a:lnTo>
                      <a:pt x="282" y="1702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64">
                <a:extLst>
                  <a:ext uri="{FF2B5EF4-FFF2-40B4-BE49-F238E27FC236}">
                    <a16:creationId xmlns:a16="http://schemas.microsoft.com/office/drawing/2014/main" id="{3DF219CF-CE6C-4572-99F8-EF97D962D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4" y="2068"/>
                <a:ext cx="169" cy="178"/>
              </a:xfrm>
              <a:custGeom>
                <a:avLst/>
                <a:gdLst>
                  <a:gd name="T0" fmla="*/ 366 w 1013"/>
                  <a:gd name="T1" fmla="*/ 730 h 1067"/>
                  <a:gd name="T2" fmla="*/ 225 w 1013"/>
                  <a:gd name="T3" fmla="*/ 506 h 1067"/>
                  <a:gd name="T4" fmla="*/ 0 w 1013"/>
                  <a:gd name="T5" fmla="*/ 674 h 1067"/>
                  <a:gd name="T6" fmla="*/ 267 w 1013"/>
                  <a:gd name="T7" fmla="*/ 969 h 1067"/>
                  <a:gd name="T8" fmla="*/ 366 w 1013"/>
                  <a:gd name="T9" fmla="*/ 1067 h 1067"/>
                  <a:gd name="T10" fmla="*/ 436 w 1013"/>
                  <a:gd name="T11" fmla="*/ 969 h 1067"/>
                  <a:gd name="T12" fmla="*/ 1013 w 1013"/>
                  <a:gd name="T13" fmla="*/ 0 h 1067"/>
                  <a:gd name="T14" fmla="*/ 366 w 1013"/>
                  <a:gd name="T15" fmla="*/ 73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7">
                    <a:moveTo>
                      <a:pt x="366" y="730"/>
                    </a:moveTo>
                    <a:lnTo>
                      <a:pt x="225" y="506"/>
                    </a:lnTo>
                    <a:lnTo>
                      <a:pt x="0" y="674"/>
                    </a:lnTo>
                    <a:lnTo>
                      <a:pt x="267" y="969"/>
                    </a:lnTo>
                    <a:lnTo>
                      <a:pt x="366" y="1067"/>
                    </a:lnTo>
                    <a:lnTo>
                      <a:pt x="436" y="969"/>
                    </a:lnTo>
                    <a:lnTo>
                      <a:pt x="1013" y="0"/>
                    </a:lnTo>
                    <a:lnTo>
                      <a:pt x="366" y="730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4E8D991D-F6A9-4C15-AA3F-EF74F803B3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3" y="1574"/>
                <a:ext cx="284" cy="2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66">
                <a:extLst>
                  <a:ext uri="{FF2B5EF4-FFF2-40B4-BE49-F238E27FC236}">
                    <a16:creationId xmlns:a16="http://schemas.microsoft.com/office/drawing/2014/main" id="{4DBA9BA1-CEEA-4CB6-9D66-EE24FF64B8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0" y="1550"/>
                <a:ext cx="330" cy="330"/>
              </a:xfrm>
              <a:custGeom>
                <a:avLst/>
                <a:gdLst>
                  <a:gd name="T0" fmla="*/ 282 w 1982"/>
                  <a:gd name="T1" fmla="*/ 1701 h 1982"/>
                  <a:gd name="T2" fmla="*/ 1701 w 1982"/>
                  <a:gd name="T3" fmla="*/ 1701 h 1982"/>
                  <a:gd name="T4" fmla="*/ 1701 w 1982"/>
                  <a:gd name="T5" fmla="*/ 281 h 1982"/>
                  <a:gd name="T6" fmla="*/ 282 w 1982"/>
                  <a:gd name="T7" fmla="*/ 281 h 1982"/>
                  <a:gd name="T8" fmla="*/ 282 w 1982"/>
                  <a:gd name="T9" fmla="*/ 1701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1"/>
                    </a:moveTo>
                    <a:lnTo>
                      <a:pt x="1701" y="1701"/>
                    </a:lnTo>
                    <a:lnTo>
                      <a:pt x="1701" y="281"/>
                    </a:lnTo>
                    <a:lnTo>
                      <a:pt x="282" y="281"/>
                    </a:lnTo>
                    <a:lnTo>
                      <a:pt x="282" y="1701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67">
                <a:extLst>
                  <a:ext uri="{FF2B5EF4-FFF2-40B4-BE49-F238E27FC236}">
                    <a16:creationId xmlns:a16="http://schemas.microsoft.com/office/drawing/2014/main" id="{3E8D0FF6-BAF7-4493-94B6-1CBCBCD42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4" y="1627"/>
                <a:ext cx="169" cy="179"/>
              </a:xfrm>
              <a:custGeom>
                <a:avLst/>
                <a:gdLst>
                  <a:gd name="T0" fmla="*/ 366 w 1013"/>
                  <a:gd name="T1" fmla="*/ 717 h 1069"/>
                  <a:gd name="T2" fmla="*/ 225 w 1013"/>
                  <a:gd name="T3" fmla="*/ 492 h 1069"/>
                  <a:gd name="T4" fmla="*/ 0 w 1013"/>
                  <a:gd name="T5" fmla="*/ 661 h 1069"/>
                  <a:gd name="T6" fmla="*/ 267 w 1013"/>
                  <a:gd name="T7" fmla="*/ 956 h 1069"/>
                  <a:gd name="T8" fmla="*/ 366 w 1013"/>
                  <a:gd name="T9" fmla="*/ 1069 h 1069"/>
                  <a:gd name="T10" fmla="*/ 436 w 1013"/>
                  <a:gd name="T11" fmla="*/ 956 h 1069"/>
                  <a:gd name="T12" fmla="*/ 1013 w 1013"/>
                  <a:gd name="T13" fmla="*/ 0 h 1069"/>
                  <a:gd name="T14" fmla="*/ 366 w 1013"/>
                  <a:gd name="T15" fmla="*/ 717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9">
                    <a:moveTo>
                      <a:pt x="366" y="717"/>
                    </a:moveTo>
                    <a:lnTo>
                      <a:pt x="225" y="492"/>
                    </a:lnTo>
                    <a:lnTo>
                      <a:pt x="0" y="661"/>
                    </a:lnTo>
                    <a:lnTo>
                      <a:pt x="267" y="956"/>
                    </a:lnTo>
                    <a:lnTo>
                      <a:pt x="366" y="1069"/>
                    </a:lnTo>
                    <a:lnTo>
                      <a:pt x="436" y="956"/>
                    </a:lnTo>
                    <a:lnTo>
                      <a:pt x="1013" y="0"/>
                    </a:lnTo>
                    <a:lnTo>
                      <a:pt x="366" y="717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Rectangle 68">
                <a:extLst>
                  <a:ext uri="{FF2B5EF4-FFF2-40B4-BE49-F238E27FC236}">
                    <a16:creationId xmlns:a16="http://schemas.microsoft.com/office/drawing/2014/main" id="{4DEC72E0-7393-450D-9A5E-F3130733A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1620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Rectangle 69">
                <a:extLst>
                  <a:ext uri="{FF2B5EF4-FFF2-40B4-BE49-F238E27FC236}">
                    <a16:creationId xmlns:a16="http://schemas.microsoft.com/office/drawing/2014/main" id="{8531BD21-A9D1-4192-A24F-7613CF6B0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Rectangle 70">
                <a:extLst>
                  <a:ext uri="{FF2B5EF4-FFF2-40B4-BE49-F238E27FC236}">
                    <a16:creationId xmlns:a16="http://schemas.microsoft.com/office/drawing/2014/main" id="{40898346-AA21-4561-B3C5-9BA0327A90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8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Rectangle 71">
                <a:extLst>
                  <a:ext uri="{FF2B5EF4-FFF2-40B4-BE49-F238E27FC236}">
                    <a16:creationId xmlns:a16="http://schemas.microsoft.com/office/drawing/2014/main" id="{DC8BB67B-2FEF-41BD-9981-EBFB60494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1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Rectangle 72">
                <a:extLst>
                  <a:ext uri="{FF2B5EF4-FFF2-40B4-BE49-F238E27FC236}">
                    <a16:creationId xmlns:a16="http://schemas.microsoft.com/office/drawing/2014/main" id="{64C320BF-D4A0-406D-BDA4-80C74BAE0E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2061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Rectangle 73">
                <a:extLst>
                  <a:ext uri="{FF2B5EF4-FFF2-40B4-BE49-F238E27FC236}">
                    <a16:creationId xmlns:a16="http://schemas.microsoft.com/office/drawing/2014/main" id="{F5BEEF77-A230-4689-BC61-609E49803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Rectangle 74">
                <a:extLst>
                  <a:ext uri="{FF2B5EF4-FFF2-40B4-BE49-F238E27FC236}">
                    <a16:creationId xmlns:a16="http://schemas.microsoft.com/office/drawing/2014/main" id="{75E5C6A8-1A90-41D5-9EAB-2C3E9E84CA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8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Rectangle 75">
                <a:extLst>
                  <a:ext uri="{FF2B5EF4-FFF2-40B4-BE49-F238E27FC236}">
                    <a16:creationId xmlns:a16="http://schemas.microsoft.com/office/drawing/2014/main" id="{954DEF0D-46D0-4474-ABDA-1DA73FE4B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1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76">
                <a:extLst>
                  <a:ext uri="{FF2B5EF4-FFF2-40B4-BE49-F238E27FC236}">
                    <a16:creationId xmlns:a16="http://schemas.microsoft.com/office/drawing/2014/main" id="{D258752B-5B98-47ED-88F7-0E657CEE60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" y="1187"/>
                <a:ext cx="293" cy="293"/>
              </a:xfrm>
              <a:custGeom>
                <a:avLst/>
                <a:gdLst>
                  <a:gd name="T0" fmla="*/ 1757 w 1757"/>
                  <a:gd name="T1" fmla="*/ 1756 h 1756"/>
                  <a:gd name="T2" fmla="*/ 1757 w 1757"/>
                  <a:gd name="T3" fmla="*/ 0 h 1756"/>
                  <a:gd name="T4" fmla="*/ 0 w 1757"/>
                  <a:gd name="T5" fmla="*/ 1756 h 1756"/>
                  <a:gd name="T6" fmla="*/ 1757 w 1757"/>
                  <a:gd name="T7" fmla="*/ 1756 h 1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7" h="1756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Rectangle 77">
                <a:extLst>
                  <a:ext uri="{FF2B5EF4-FFF2-40B4-BE49-F238E27FC236}">
                    <a16:creationId xmlns:a16="http://schemas.microsoft.com/office/drawing/2014/main" id="{AAD2A502-E642-43D6-9CFF-D7BF663A9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6" y="1311"/>
                <a:ext cx="43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932B693-2E12-4B9B-B0E1-9E390BA2BD30}"/>
              </a:ext>
            </a:extLst>
          </p:cNvPr>
          <p:cNvSpPr txBox="1"/>
          <p:nvPr/>
        </p:nvSpPr>
        <p:spPr>
          <a:xfrm>
            <a:off x="1238470" y="2176335"/>
            <a:ext cx="7845242" cy="408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1480" marR="104140" indent="-228600" algn="just" fontAlgn="base" latinLnBrk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b="1" kern="0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각 명령어에 따른 모션은 겹치지 않아야 한다</a:t>
            </a:r>
            <a:r>
              <a:rPr lang="en-US" altLang="ko-KR" b="1" kern="0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182880" marR="104140" indent="0" algn="just" fontAlgn="base" latinLnBrk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kern="0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모션을 정확히 구분할 수 있게 만들어야 한다</a:t>
            </a:r>
            <a:r>
              <a:rPr lang="en-US" altLang="ko-KR" b="1" kern="0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182880" marR="104140" indent="0" algn="just" fontAlgn="base" latinLnBrk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 kern="0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이해하기 쉬운 직관적인 동작으로 만들어야 한다</a:t>
            </a:r>
            <a:r>
              <a:rPr lang="en-US" altLang="ko-KR" b="1" kern="0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182880" marR="104140" indent="0" algn="just" fontAlgn="base" latinLnBrk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b="1" kern="0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모션이 잘 인식될 수 있는 거리를 파악한다</a:t>
            </a:r>
            <a:r>
              <a:rPr lang="en-US" altLang="ko-KR" b="1" kern="0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b="1" kern="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2880" marR="104140" algn="just" fontAlgn="base">
              <a:lnSpc>
                <a:spcPct val="300000"/>
              </a:lnSpc>
            </a:pPr>
            <a:r>
              <a:rPr lang="en-US" altLang="ko-KR" b="1" kern="0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b="1" dirty="0"/>
              <a:t>모션이 잘 인식될 수 있게 잡음 처리를 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DC01D5-CA5A-44F4-AB5A-2B3B8675C7D1}"/>
              </a:ext>
            </a:extLst>
          </p:cNvPr>
          <p:cNvSpPr/>
          <p:nvPr/>
        </p:nvSpPr>
        <p:spPr>
          <a:xfrm>
            <a:off x="567894" y="2224183"/>
            <a:ext cx="10856319" cy="4256065"/>
          </a:xfrm>
          <a:prstGeom prst="rect">
            <a:avLst/>
          </a:prstGeom>
          <a:noFill/>
          <a:ln w="38100">
            <a:solidFill>
              <a:srgbClr val="879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A9BA5DF-7E72-4A34-AE6B-46E06D84C388}"/>
              </a:ext>
            </a:extLst>
          </p:cNvPr>
          <p:cNvSpPr txBox="1"/>
          <p:nvPr/>
        </p:nvSpPr>
        <p:spPr>
          <a:xfrm>
            <a:off x="10083995" y="6488668"/>
            <a:ext cx="262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ko-KR" altLang="en-US" i="1" dirty="0">
                <a:solidFill>
                  <a:schemeClr val="bg1">
                    <a:lumMod val="50000"/>
                  </a:schemeClr>
                </a:solidFill>
              </a:rPr>
              <a:t>프로젝트 소개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0969458-A6A9-4EB4-AF99-AAD6391962E9}"/>
              </a:ext>
            </a:extLst>
          </p:cNvPr>
          <p:cNvSpPr/>
          <p:nvPr/>
        </p:nvSpPr>
        <p:spPr>
          <a:xfrm>
            <a:off x="1711696" y="363897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/>
              <a:t>프로젝트 요약</a:t>
            </a:r>
            <a:endParaRPr lang="ko-KR" altLang="en-US" sz="9600" kern="0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861BDC0D-6FC2-4948-A080-0DFD14CB16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32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99"/>
    </mc:Choice>
    <mc:Fallback>
      <p:transition spd="slow" advTm="25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5" x="450850" y="7938"/>
          <p14:tracePt t="689" x="466725" y="25400"/>
          <p14:tracePt t="694" x="484188" y="25400"/>
          <p14:tracePt t="697" x="501650" y="42863"/>
          <p14:tracePt t="701" x="517525" y="50800"/>
          <p14:tracePt t="705" x="534988" y="58738"/>
          <p14:tracePt t="711" x="544513" y="68263"/>
          <p14:tracePt t="713" x="569913" y="76200"/>
          <p14:tracePt t="717" x="585788" y="85725"/>
          <p14:tracePt t="721" x="595313" y="85725"/>
          <p14:tracePt t="728" x="620713" y="111125"/>
          <p14:tracePt t="731" x="636588" y="127000"/>
          <p14:tracePt t="735" x="654050" y="136525"/>
          <p14:tracePt t="739" x="661988" y="136525"/>
          <p14:tracePt t="744" x="688975" y="152400"/>
          <p14:tracePt t="747" x="714375" y="169863"/>
          <p14:tracePt t="751" x="730250" y="187325"/>
          <p14:tracePt t="755" x="747713" y="203200"/>
          <p14:tracePt t="761" x="765175" y="220663"/>
          <p14:tracePt t="763" x="798513" y="246063"/>
          <p14:tracePt t="767" x="823913" y="271463"/>
          <p14:tracePt t="771" x="849313" y="296863"/>
          <p14:tracePt t="778" x="884238" y="314325"/>
          <p14:tracePt t="779" x="925513" y="339725"/>
          <p14:tracePt t="783" x="960438" y="357188"/>
          <p14:tracePt t="787" x="993775" y="382588"/>
          <p14:tracePt t="795" x="1028700" y="407988"/>
          <p14:tracePt t="795" x="1069975" y="441325"/>
          <p14:tracePt t="799" x="1112838" y="458788"/>
          <p14:tracePt t="803" x="1138238" y="476250"/>
          <p14:tracePt t="807" x="1181100" y="492125"/>
          <p14:tracePt t="812" x="1231900" y="509588"/>
          <p14:tracePt t="815" x="1257300" y="527050"/>
          <p14:tracePt t="819" x="1300163" y="552450"/>
          <p14:tracePt t="823" x="1333500" y="569913"/>
          <p14:tracePt t="828" x="1384300" y="603250"/>
          <p14:tracePt t="831" x="1435100" y="620713"/>
          <p14:tracePt t="835" x="1487488" y="636588"/>
          <p14:tracePt t="839" x="1520825" y="654050"/>
          <p14:tracePt t="845" x="1546225" y="696913"/>
          <p14:tracePt t="847" x="1579563" y="722313"/>
          <p14:tracePt t="851" x="1606550" y="739775"/>
          <p14:tracePt t="855" x="1631950" y="765175"/>
          <p14:tracePt t="861" x="1657350" y="773113"/>
          <p14:tracePt t="863" x="1698625" y="790575"/>
          <p14:tracePt t="867" x="1749425" y="808038"/>
          <p14:tracePt t="871" x="1776413" y="815975"/>
          <p14:tracePt t="878" x="1817688" y="833438"/>
          <p14:tracePt t="879" x="1843088" y="841375"/>
          <p14:tracePt t="883" x="1893888" y="841375"/>
          <p14:tracePt t="887" x="1928813" y="858838"/>
          <p14:tracePt t="894" x="1962150" y="866775"/>
          <p14:tracePt t="895" x="1987550" y="874713"/>
          <p14:tracePt t="899" x="2012950" y="874713"/>
          <p14:tracePt t="903" x="2038350" y="874713"/>
          <p14:tracePt t="907" x="2055813" y="874713"/>
          <p14:tracePt t="912" x="2081213" y="874713"/>
          <p14:tracePt t="915" x="2116138" y="874713"/>
          <p14:tracePt t="919" x="2141538" y="884238"/>
          <p14:tracePt t="923" x="2149475" y="884238"/>
          <p14:tracePt t="928" x="2174875" y="884238"/>
          <p14:tracePt t="931" x="2200275" y="884238"/>
          <p14:tracePt t="945" x="2268538" y="892175"/>
          <p14:tracePt t="947" x="2286000" y="892175"/>
          <p14:tracePt t="951" x="2311400" y="892175"/>
          <p14:tracePt t="955" x="2336800" y="892175"/>
          <p14:tracePt t="961" x="2362200" y="892175"/>
          <p14:tracePt t="963" x="2395538" y="892175"/>
          <p14:tracePt t="967" x="2430463" y="892175"/>
          <p14:tracePt t="971" x="2455863" y="892175"/>
          <p14:tracePt t="979" x="2481263" y="900113"/>
          <p14:tracePt t="979" x="2532063" y="909638"/>
          <p14:tracePt t="983" x="2565400" y="909638"/>
          <p14:tracePt t="987" x="2608263" y="909638"/>
          <p14:tracePt t="994" x="2633663" y="917575"/>
          <p14:tracePt t="996" x="2668588" y="917575"/>
          <p14:tracePt t="999" x="2701925" y="925513"/>
          <p14:tracePt t="1003" x="2735263" y="935038"/>
          <p14:tracePt t="1007" x="2778125" y="942975"/>
          <p14:tracePt t="1012" x="2828925" y="952500"/>
          <p14:tracePt t="1015" x="2871788" y="968375"/>
          <p14:tracePt t="1019" x="2922588" y="985838"/>
          <p14:tracePt t="1023" x="2955925" y="1011238"/>
          <p14:tracePt t="1028" x="3008313" y="1028700"/>
          <p14:tracePt t="1031" x="3041650" y="1044575"/>
          <p14:tracePt t="1035" x="3092450" y="1062038"/>
          <p14:tracePt t="1039" x="3127375" y="1079500"/>
          <p14:tracePt t="1044" x="3160713" y="1096963"/>
          <p14:tracePt t="1047" x="3194050" y="1112838"/>
          <p14:tracePt t="1051" x="3228975" y="1130300"/>
          <p14:tracePt t="1055" x="3262313" y="1147763"/>
          <p14:tracePt t="1061" x="3297238" y="1173163"/>
          <p14:tracePt t="1063" x="3330575" y="1189038"/>
          <p14:tracePt t="1067" x="3355975" y="1189038"/>
          <p14:tracePt t="1071" x="3381375" y="1206500"/>
          <p14:tracePt t="1079" x="3414713" y="1223963"/>
          <p14:tracePt t="1083" x="3441700" y="1241425"/>
          <p14:tracePt t="1087" x="3449638" y="1249363"/>
          <p14:tracePt t="1094" x="3467100" y="1266825"/>
          <p14:tracePt t="1096" x="3492500" y="1282700"/>
          <p14:tracePt t="1099" x="3517900" y="1300163"/>
          <p14:tracePt t="1103" x="3533775" y="1300163"/>
          <p14:tracePt t="1107" x="3543300" y="1308100"/>
          <p14:tracePt t="1111" x="3559175" y="1325563"/>
          <p14:tracePt t="1115" x="3568700" y="1333500"/>
          <p14:tracePt t="1119" x="3568700" y="1343025"/>
          <p14:tracePt t="1123" x="3576638" y="1343025"/>
          <p14:tracePt t="1128" x="3586163" y="1360488"/>
          <p14:tracePt t="1131" x="3594100" y="1360488"/>
          <p14:tracePt t="1135" x="3594100" y="1368425"/>
          <p14:tracePt t="1139" x="3594100" y="1393825"/>
          <p14:tracePt t="1151" x="3594100" y="1401763"/>
          <p14:tracePt t="1155" x="3602038" y="1427163"/>
          <p14:tracePt t="1161" x="3611563" y="1444625"/>
          <p14:tracePt t="1167" x="3619500" y="1452563"/>
          <p14:tracePt t="1171" x="3619500" y="1470025"/>
          <p14:tracePt t="1177" x="3619500" y="1487488"/>
          <p14:tracePt t="1179" x="3627438" y="1504950"/>
          <p14:tracePt t="1183" x="3627438" y="1520825"/>
          <p14:tracePt t="1187" x="3627438" y="1538288"/>
          <p14:tracePt t="1194" x="3636963" y="1546225"/>
          <p14:tracePt t="1199" x="3636963" y="1555750"/>
          <p14:tracePt t="1203" x="3636963" y="1563688"/>
          <p14:tracePt t="1207" x="3636963" y="1571625"/>
          <p14:tracePt t="1215" x="3636963" y="1581150"/>
          <p14:tracePt t="1219" x="3644900" y="1589088"/>
          <p14:tracePt t="1247" x="3644900" y="1606550"/>
          <p14:tracePt t="1251" x="3644900" y="1614488"/>
          <p14:tracePt t="1263" x="3652838" y="1622425"/>
          <p14:tracePt t="1267" x="3662363" y="1631950"/>
          <p14:tracePt t="1295" x="3662363" y="1639888"/>
          <p14:tracePt t="1303" x="3662363" y="1649413"/>
          <p14:tracePt t="1317" x="3662363" y="1665288"/>
          <p14:tracePt t="1328" x="3662363" y="1674813"/>
          <p14:tracePt t="1329" x="3662363" y="1690688"/>
          <p14:tracePt t="1337" x="3662363" y="1700213"/>
          <p14:tracePt t="1345" x="3662363" y="1716088"/>
          <p14:tracePt t="1346" x="3662363" y="1725613"/>
          <p14:tracePt t="1349" x="3662363" y="1751013"/>
          <p14:tracePt t="1353" x="3652838" y="1766888"/>
          <p14:tracePt t="1357" x="3644900" y="1766888"/>
          <p14:tracePt t="1362" x="3636963" y="1784350"/>
          <p14:tracePt t="1365" x="3636963" y="1801813"/>
          <p14:tracePt t="1373" x="3619500" y="1809750"/>
          <p14:tracePt t="1378" x="3611563" y="1827213"/>
          <p14:tracePt t="1381" x="3602038" y="1844675"/>
          <p14:tracePt t="1385" x="3594100" y="1860550"/>
          <p14:tracePt t="1389" x="3594100" y="1870075"/>
          <p14:tracePt t="1401" x="3576638" y="1885950"/>
          <p14:tracePt t="1405" x="3576638" y="1903413"/>
          <p14:tracePt t="1411" x="3568700" y="1903413"/>
          <p14:tracePt t="1413" x="3559175" y="1911350"/>
          <p14:tracePt t="1417" x="3551238" y="1920875"/>
          <p14:tracePt t="1427" x="3543300" y="1928813"/>
          <p14:tracePt t="1429" x="3533775" y="1938338"/>
          <p14:tracePt t="1433" x="3525838" y="1954213"/>
          <p14:tracePt t="1445" x="3517900" y="1989138"/>
          <p14:tracePt t="1449" x="3508375" y="2005013"/>
          <p14:tracePt t="1453" x="3492500" y="2022475"/>
          <p14:tracePt t="1457" x="3482975" y="2022475"/>
          <p14:tracePt t="1462" x="3475038" y="2039938"/>
          <p14:tracePt t="1469" x="3457575" y="2047875"/>
          <p14:tracePt t="1473" x="3449638" y="2055813"/>
          <p14:tracePt t="1478" x="3432175" y="2065338"/>
          <p14:tracePt t="1481" x="3424238" y="2073275"/>
          <p14:tracePt t="1489" x="3406775" y="2082800"/>
          <p14:tracePt t="1494" x="3389313" y="2090738"/>
          <p14:tracePt t="1497" x="3389313" y="2098675"/>
          <p14:tracePt t="1501" x="3381375" y="2098675"/>
          <p14:tracePt t="1513" x="3373438" y="2108200"/>
          <p14:tracePt t="1517" x="3363913" y="2116138"/>
          <p14:tracePt t="1528" x="3355975" y="2116138"/>
          <p14:tracePt t="1533" x="3348038" y="2116138"/>
          <p14:tracePt t="1537" x="3348038" y="2124075"/>
          <p14:tracePt t="1544" x="3338513" y="2133600"/>
          <p14:tracePt t="1545" x="3322638" y="2141538"/>
          <p14:tracePt t="1553" x="3305175" y="2149475"/>
          <p14:tracePt t="1562" x="3279775" y="2149475"/>
          <p14:tracePt t="1565" x="3254375" y="2159000"/>
          <p14:tracePt t="1569" x="3236913" y="2166938"/>
          <p14:tracePt t="1573" x="3219450" y="2174875"/>
          <p14:tracePt t="1579" x="3194050" y="2184400"/>
          <p14:tracePt t="1581" x="3168650" y="2192338"/>
          <p14:tracePt t="1585" x="3160713" y="2192338"/>
          <p14:tracePt t="1589" x="3135313" y="2200275"/>
          <p14:tracePt t="1595" x="3117850" y="2209800"/>
          <p14:tracePt t="1597" x="3092450" y="2227263"/>
          <p14:tracePt t="1601" x="3074988" y="2235200"/>
          <p14:tracePt t="1605" x="3059113" y="2235200"/>
          <p14:tracePt t="1611" x="3033713" y="2235200"/>
          <p14:tracePt t="1613" x="3024188" y="2235200"/>
          <p14:tracePt t="1617" x="3008313" y="2235200"/>
          <p14:tracePt t="1621" x="2973388" y="2235200"/>
          <p14:tracePt t="1629" x="2930525" y="2235200"/>
          <p14:tracePt t="1633" x="2897188" y="2235200"/>
          <p14:tracePt t="1637" x="2879725" y="2235200"/>
          <p14:tracePt t="1645" x="2854325" y="2235200"/>
          <p14:tracePt t="1645" x="2838450" y="2235200"/>
          <p14:tracePt t="1649" x="2820988" y="2235200"/>
          <p14:tracePt t="1653" x="2795588" y="2243138"/>
          <p14:tracePt t="1657" x="2778125" y="2252663"/>
          <p14:tracePt t="1662" x="2770188" y="2252663"/>
          <p14:tracePt t="1665" x="2752725" y="2252663"/>
          <p14:tracePt t="1669" x="2727325" y="2252663"/>
          <p14:tracePt t="1673" x="2719388" y="2252663"/>
          <p14:tracePt t="1678" x="2693988" y="2252663"/>
          <p14:tracePt t="1681" x="2668588" y="2252663"/>
          <p14:tracePt t="1685" x="2651125" y="2252663"/>
          <p14:tracePt t="1689" x="2625725" y="2252663"/>
          <p14:tracePt t="1694" x="2616200" y="2252663"/>
          <p14:tracePt t="1697" x="2600325" y="2252663"/>
          <p14:tracePt t="1701" x="2582863" y="2252663"/>
          <p14:tracePt t="1705" x="2565400" y="2252663"/>
          <p14:tracePt t="1711" x="2549525" y="2252663"/>
          <p14:tracePt t="1713" x="2532063" y="2252663"/>
          <p14:tracePt t="1717" x="2524125" y="2252663"/>
          <p14:tracePt t="1721" x="2506663" y="2252663"/>
          <p14:tracePt t="1728" x="2497138" y="2252663"/>
          <p14:tracePt t="1729" x="2481263" y="2252663"/>
          <p14:tracePt t="1733" x="2463800" y="2252663"/>
          <p14:tracePt t="1737" x="2446338" y="2252663"/>
          <p14:tracePt t="1741" x="2420938" y="2252663"/>
          <p14:tracePt t="1746" x="2413000" y="2252663"/>
          <p14:tracePt t="1749" x="2395538" y="2252663"/>
          <p14:tracePt t="1753" x="2379663" y="2252663"/>
          <p14:tracePt t="1757" x="2362200" y="2252663"/>
          <p14:tracePt t="1762" x="2344738" y="2252663"/>
          <p14:tracePt t="1765" x="2327275" y="2252663"/>
          <p14:tracePt t="1773" x="2311400" y="2252663"/>
          <p14:tracePt t="1778" x="2293938" y="2252663"/>
          <p14:tracePt t="1781" x="2276475" y="2252663"/>
          <p14:tracePt t="1789" x="2260600" y="2252663"/>
          <p14:tracePt t="1797" x="2235200" y="2252663"/>
          <p14:tracePt t="1801" x="2225675" y="2252663"/>
          <p14:tracePt t="1805" x="2217738" y="2252663"/>
          <p14:tracePt t="1811" x="2200275" y="2252663"/>
          <p14:tracePt t="1813" x="2182813" y="2260600"/>
          <p14:tracePt t="1821" x="2174875" y="2260600"/>
          <p14:tracePt t="1828" x="2166938" y="2260600"/>
          <p14:tracePt t="1833" x="2157413" y="2260600"/>
          <p14:tracePt t="1841" x="2149475" y="2260600"/>
          <p14:tracePt t="1846" x="2141538" y="2260600"/>
          <p14:tracePt t="1853" x="2124075" y="2260600"/>
          <p14:tracePt t="1862" x="2116138" y="2260600"/>
          <p14:tracePt t="1869" x="2090738" y="2260600"/>
          <p14:tracePt t="1873" x="2073275" y="2260600"/>
          <p14:tracePt t="1878" x="2065338" y="2260600"/>
          <p14:tracePt t="1881" x="2047875" y="2260600"/>
          <p14:tracePt t="1889" x="2030413" y="2260600"/>
          <p14:tracePt t="1891" x="2005013" y="2260600"/>
          <p14:tracePt t="1895" x="1979613" y="2260600"/>
          <p14:tracePt t="1899" x="1962150" y="2260600"/>
          <p14:tracePt t="1903" x="1936750" y="2260600"/>
          <p14:tracePt t="1907" x="1903413" y="2260600"/>
          <p14:tracePt t="1912" x="1878013" y="2260600"/>
          <p14:tracePt t="1915" x="1860550" y="2260600"/>
          <p14:tracePt t="1919" x="1827213" y="2260600"/>
          <p14:tracePt t="1923" x="1801813" y="2260600"/>
          <p14:tracePt t="1929" x="1784350" y="2260600"/>
          <p14:tracePt t="1931" x="1749425" y="2260600"/>
          <p14:tracePt t="1935" x="1724025" y="2260600"/>
          <p14:tracePt t="1939" x="1698625" y="2260600"/>
          <p14:tracePt t="1945" x="1665288" y="2260600"/>
          <p14:tracePt t="1947" x="1631950" y="2260600"/>
          <p14:tracePt t="1951" x="1606550" y="2260600"/>
          <p14:tracePt t="1955" x="1579563" y="2260600"/>
          <p14:tracePt t="1962" x="1554163" y="2260600"/>
          <p14:tracePt t="1963" x="1520825" y="2260600"/>
          <p14:tracePt t="1967" x="1503363" y="2260600"/>
          <p14:tracePt t="1971" x="1477963" y="2260600"/>
          <p14:tracePt t="1978" x="1452563" y="2260600"/>
          <p14:tracePt t="1979" x="1435100" y="2260600"/>
          <p14:tracePt t="1983" x="1409700" y="2260600"/>
          <p14:tracePt t="1987" x="1393825" y="2260600"/>
          <p14:tracePt t="1991" x="1384300" y="2260600"/>
          <p14:tracePt t="1995" x="1368425" y="2260600"/>
          <p14:tracePt t="1999" x="1350963" y="2260600"/>
          <p14:tracePt t="2007" x="1333500" y="2260600"/>
          <p14:tracePt t="2012" x="1317625" y="2260600"/>
          <p14:tracePt t="2015" x="1290638" y="2260600"/>
          <p14:tracePt t="2023" x="1282700" y="2260600"/>
          <p14:tracePt t="2028" x="1274763" y="2260600"/>
          <p14:tracePt t="2031" x="1265238" y="2260600"/>
          <p14:tracePt t="2035" x="1257300" y="2260600"/>
          <p14:tracePt t="2039" x="1239838" y="2260600"/>
          <p14:tracePt t="2046" x="1223963" y="2260600"/>
          <p14:tracePt t="2047" x="1189038" y="2252663"/>
          <p14:tracePt t="2051" x="1181100" y="2252663"/>
          <p14:tracePt t="2055" x="1155700" y="2252663"/>
          <p14:tracePt t="2061" x="1130300" y="2235200"/>
          <p14:tracePt t="2067" x="1104900" y="2235200"/>
          <p14:tracePt t="2071" x="1079500" y="2235200"/>
          <p14:tracePt t="2078" x="1069975" y="2227263"/>
          <p14:tracePt t="2079" x="1062038" y="2227263"/>
          <p14:tracePt t="2083" x="1054100" y="2227263"/>
          <p14:tracePt t="2087" x="1028700" y="2209800"/>
          <p14:tracePt t="2091" x="1003300" y="2200275"/>
          <p14:tracePt t="2095" x="976313" y="2200275"/>
          <p14:tracePt t="2099" x="960438" y="2184400"/>
          <p14:tracePt t="2107" x="950913" y="2184400"/>
          <p14:tracePt t="2112" x="935038" y="2174875"/>
          <p14:tracePt t="2119" x="917575" y="2174875"/>
          <p14:tracePt t="2123" x="900113" y="2166938"/>
          <p14:tracePt t="2129" x="900113" y="2159000"/>
          <p14:tracePt t="2131" x="892175" y="2149475"/>
          <p14:tracePt t="2139" x="884238" y="2149475"/>
          <p14:tracePt t="2145" x="874713" y="2141538"/>
          <p14:tracePt t="2147" x="874713" y="2133600"/>
          <p14:tracePt t="2151" x="866775" y="2124075"/>
          <p14:tracePt t="2155" x="858838" y="2124075"/>
          <p14:tracePt t="2163" x="841375" y="2116138"/>
          <p14:tracePt t="2180" x="806450" y="2073275"/>
          <p14:tracePt t="2187" x="798513" y="2065338"/>
          <p14:tracePt t="2195" x="781050" y="2047875"/>
          <p14:tracePt t="2203" x="773113" y="2047875"/>
          <p14:tracePt t="2207" x="765175" y="2030413"/>
          <p14:tracePt t="2228" x="755650" y="2022475"/>
          <p14:tracePt t="2231" x="755650" y="2014538"/>
          <p14:tracePt t="2239" x="755650" y="2005013"/>
          <p14:tracePt t="2244" x="755650" y="1989138"/>
          <p14:tracePt t="2247" x="755650" y="1971675"/>
          <p14:tracePt t="2255" x="747713" y="1946275"/>
          <p14:tracePt t="2276" x="747713" y="1928813"/>
          <p14:tracePt t="2279" x="747713" y="1920875"/>
          <p14:tracePt t="2287" x="747713" y="1911350"/>
          <p14:tracePt t="2295" x="747713" y="1885950"/>
          <p14:tracePt t="2303" x="747713" y="1878013"/>
          <p14:tracePt t="2307" x="747713" y="1860550"/>
          <p14:tracePt t="2312" x="755650" y="1844675"/>
          <p14:tracePt t="2319" x="773113" y="1835150"/>
          <p14:tracePt t="2323" x="790575" y="1819275"/>
          <p14:tracePt t="2328" x="806450" y="1801813"/>
          <p14:tracePt t="2335" x="823913" y="1793875"/>
          <p14:tracePt t="2339" x="841375" y="1776413"/>
          <p14:tracePt t="2345" x="849313" y="1758950"/>
          <p14:tracePt t="2347" x="866775" y="1751013"/>
          <p14:tracePt t="2351" x="892175" y="1733550"/>
          <p14:tracePt t="2355" x="900113" y="1716088"/>
          <p14:tracePt t="2361" x="917575" y="1700213"/>
          <p14:tracePt t="2363" x="925513" y="1682750"/>
          <p14:tracePt t="2367" x="950913" y="1674813"/>
          <p14:tracePt t="2371" x="976313" y="1665288"/>
          <p14:tracePt t="2378" x="1011238" y="1649413"/>
          <p14:tracePt t="2379" x="1036638" y="1631950"/>
          <p14:tracePt t="2383" x="1062038" y="1614488"/>
          <p14:tracePt t="2387" x="1069975" y="1597025"/>
          <p14:tracePt t="2391" x="1104900" y="1589088"/>
          <p14:tracePt t="2395" x="1130300" y="1581150"/>
          <p14:tracePt t="2399" x="1163638" y="1563688"/>
          <p14:tracePt t="2403" x="1198563" y="1546225"/>
          <p14:tracePt t="2407" x="1231900" y="1538288"/>
          <p14:tracePt t="2412" x="1257300" y="1530350"/>
          <p14:tracePt t="2415" x="1265238" y="1520825"/>
          <p14:tracePt t="2419" x="1290638" y="1512888"/>
          <p14:tracePt t="2423" x="1325563" y="1495425"/>
          <p14:tracePt t="2428" x="1358900" y="1477963"/>
          <p14:tracePt t="2431" x="1393825" y="1470025"/>
          <p14:tracePt t="2435" x="1427163" y="1470025"/>
          <p14:tracePt t="2439" x="1462088" y="1470025"/>
          <p14:tracePt t="2445" x="1487488" y="1462088"/>
          <p14:tracePt t="2447" x="1520825" y="1452563"/>
          <p14:tracePt t="2451" x="1546225" y="1444625"/>
          <p14:tracePt t="2455" x="1589088" y="1436688"/>
          <p14:tracePt t="2461" x="1622425" y="1427163"/>
          <p14:tracePt t="2463" x="1657350" y="1419225"/>
          <p14:tracePt t="2467" x="1698625" y="1419225"/>
          <p14:tracePt t="2471" x="1741488" y="1419225"/>
          <p14:tracePt t="2473" x="1776413" y="1419225"/>
          <p14:tracePt t="2478" x="1817688" y="1411288"/>
          <p14:tracePt t="2481" x="1868488" y="1401763"/>
          <p14:tracePt t="2485" x="1911350" y="1401763"/>
          <p14:tracePt t="2489" x="1954213" y="1393825"/>
          <p14:tracePt t="2495" x="2005013" y="1385888"/>
          <p14:tracePt t="2497" x="2047875" y="1385888"/>
          <p14:tracePt t="2501" x="2073275" y="1385888"/>
          <p14:tracePt t="2505" x="2106613" y="1376363"/>
          <p14:tracePt t="2512" x="2149475" y="1376363"/>
          <p14:tracePt t="2513" x="2200275" y="1360488"/>
          <p14:tracePt t="2517" x="2235200" y="1350963"/>
          <p14:tracePt t="2521" x="2260600" y="1350963"/>
          <p14:tracePt t="2528" x="2293938" y="1350963"/>
          <p14:tracePt t="2530" x="2336800" y="1350963"/>
          <p14:tracePt t="2533" x="2370138" y="1350963"/>
          <p14:tracePt t="2537" x="2405063" y="1350963"/>
          <p14:tracePt t="2541" x="2446338" y="1350963"/>
          <p14:tracePt t="2545" x="2481263" y="1350963"/>
          <p14:tracePt t="2549" x="2524125" y="1350963"/>
          <p14:tracePt t="2553" x="2549525" y="1350963"/>
          <p14:tracePt t="2557" x="2590800" y="1350963"/>
          <p14:tracePt t="2562" x="2641600" y="1350963"/>
          <p14:tracePt t="2565" x="2684463" y="1350963"/>
          <p14:tracePt t="2569" x="2727325" y="1350963"/>
          <p14:tracePt t="2573" x="2770188" y="1350963"/>
          <p14:tracePt t="2578" x="2803525" y="1350963"/>
          <p14:tracePt t="2581" x="2828925" y="1350963"/>
          <p14:tracePt t="2585" x="2871788" y="1350963"/>
          <p14:tracePt t="2589" x="2922588" y="1350963"/>
          <p14:tracePt t="2595" x="2947988" y="1350963"/>
          <p14:tracePt t="2597" x="2982913" y="1350963"/>
          <p14:tracePt t="2601" x="3016250" y="1350963"/>
          <p14:tracePt t="2605" x="3049588" y="1350963"/>
          <p14:tracePt t="2612" x="3067050" y="1350963"/>
          <p14:tracePt t="2613" x="3092450" y="1350963"/>
          <p14:tracePt t="2617" x="3109913" y="1350963"/>
          <p14:tracePt t="2621" x="3127375" y="1360488"/>
          <p14:tracePt t="2629" x="3168650" y="1385888"/>
          <p14:tracePt t="2633" x="3186113" y="1393825"/>
          <p14:tracePt t="2637" x="3194050" y="1419225"/>
          <p14:tracePt t="2646" x="3211513" y="1427163"/>
          <p14:tracePt t="2649" x="3219450" y="1452563"/>
          <p14:tracePt t="2653" x="3236913" y="1470025"/>
          <p14:tracePt t="2657" x="3244850" y="1477963"/>
          <p14:tracePt t="2662" x="3244850" y="1487488"/>
          <p14:tracePt t="2665" x="3270250" y="1504950"/>
          <p14:tracePt t="2673" x="3287713" y="1512888"/>
          <p14:tracePt t="2678" x="3297238" y="1520825"/>
          <p14:tracePt t="2685" x="3305175" y="1530350"/>
          <p14:tracePt t="2695" x="3322638" y="1546225"/>
          <p14:tracePt t="2701" x="3338513" y="1571625"/>
          <p14:tracePt t="2705" x="3355975" y="1589088"/>
          <p14:tracePt t="2713" x="3381375" y="1606550"/>
          <p14:tracePt t="2717" x="3381375" y="1614488"/>
          <p14:tracePt t="2721" x="3398838" y="1631950"/>
          <p14:tracePt t="2728" x="3406775" y="1649413"/>
          <p14:tracePt t="2730" x="3414713" y="1649413"/>
          <p14:tracePt t="2733" x="3424238" y="1665288"/>
          <p14:tracePt t="2737" x="3432175" y="1682750"/>
          <p14:tracePt t="2746" x="3441700" y="1690688"/>
          <p14:tracePt t="2749" x="3449638" y="1708150"/>
          <p14:tracePt t="2762" x="3457575" y="1725613"/>
          <p14:tracePt t="2765" x="3457575" y="1733550"/>
          <p14:tracePt t="2773" x="3457575" y="1741488"/>
          <p14:tracePt t="2778" x="3457575" y="1758950"/>
          <p14:tracePt t="2781" x="3457575" y="1766888"/>
          <p14:tracePt t="2785" x="3457575" y="1776413"/>
          <p14:tracePt t="2789" x="3467100" y="1784350"/>
          <p14:tracePt t="2797" x="3467100" y="1801813"/>
          <p14:tracePt t="2805" x="3467100" y="1819275"/>
          <p14:tracePt t="2812" x="3467100" y="1827213"/>
          <p14:tracePt t="2817" x="3467100" y="1844675"/>
          <p14:tracePt t="2828" x="3467100" y="1852613"/>
          <p14:tracePt t="2829" x="3467100" y="1870075"/>
          <p14:tracePt t="2833" x="3467100" y="1878013"/>
          <p14:tracePt t="2849" x="3467100" y="1895475"/>
          <p14:tracePt t="2853" x="3467100" y="1903413"/>
          <p14:tracePt t="2873" x="3467100" y="1911350"/>
          <p14:tracePt t="2885" x="3467100" y="1928813"/>
          <p14:tracePt t="2897" x="3467100" y="1946275"/>
          <p14:tracePt t="2901" x="3467100" y="1954213"/>
          <p14:tracePt t="2913" x="3457575" y="1954213"/>
          <p14:tracePt t="2917" x="3441700" y="1963738"/>
          <p14:tracePt t="2921" x="3441700" y="1971675"/>
          <p14:tracePt t="2928" x="3432175" y="1971675"/>
          <p14:tracePt t="2929" x="3424238" y="1979613"/>
          <p14:tracePt t="2937" x="3424238" y="1989138"/>
          <p14:tracePt t="2946" x="3414713" y="1997075"/>
          <p14:tracePt t="2949" x="3406775" y="1997075"/>
          <p14:tracePt t="2962" x="3398838" y="2005013"/>
          <p14:tracePt t="2997" x="3398838" y="2014538"/>
          <p14:tracePt t="3009" x="3389313" y="2014538"/>
          <p14:tracePt t="3026" x="3373438" y="2022475"/>
          <p14:tracePt t="3033" x="3363913" y="2030413"/>
          <p14:tracePt t="3046" x="3355975" y="2039938"/>
          <p14:tracePt t="3079" x="3348038" y="2039938"/>
          <p14:tracePt t="3087" x="3338513" y="2047875"/>
          <p14:tracePt t="3147" x="3330575" y="2047875"/>
          <p14:tracePt t="3151" x="3322638" y="2047875"/>
          <p14:tracePt t="3215" x="3313113" y="2055813"/>
          <p14:tracePt t="3219" x="3305175" y="2055813"/>
          <p14:tracePt t="3223" x="3305175" y="2065338"/>
          <p14:tracePt t="3235" x="3297238" y="2065338"/>
          <p14:tracePt t="3239" x="3279775" y="2065338"/>
          <p14:tracePt t="3247" x="3262313" y="2073275"/>
          <p14:tracePt t="3251" x="3244850" y="2073275"/>
          <p14:tracePt t="3255" x="3236913" y="2082800"/>
          <p14:tracePt t="3262" x="3228975" y="2082800"/>
          <p14:tracePt t="3263" x="3219450" y="2082800"/>
          <p14:tracePt t="3267" x="3211513" y="2082800"/>
          <p14:tracePt t="3271" x="3203575" y="2082800"/>
          <p14:tracePt t="3279" x="3194050" y="2082800"/>
          <p14:tracePt t="3283" x="3178175" y="2082800"/>
          <p14:tracePt t="3287" x="3178175" y="2090738"/>
          <p14:tracePt t="3291" x="3168650" y="2090738"/>
          <p14:tracePt t="3296" x="3160713" y="2090738"/>
          <p14:tracePt t="3303" x="3152775" y="2090738"/>
          <p14:tracePt t="3307" x="3135313" y="2090738"/>
          <p14:tracePt t="3319" x="3117850" y="2090738"/>
          <p14:tracePt t="3323" x="3100388" y="2090738"/>
          <p14:tracePt t="3328" x="3092450" y="2090738"/>
          <p14:tracePt t="3331" x="3074988" y="2090738"/>
          <p14:tracePt t="3335" x="3067050" y="2090738"/>
          <p14:tracePt t="3339" x="3049588" y="2090738"/>
          <p14:tracePt t="3345" x="3024188" y="2090738"/>
          <p14:tracePt t="3347" x="3008313" y="2090738"/>
          <p14:tracePt t="3351" x="2982913" y="2090738"/>
          <p14:tracePt t="3355" x="2965450" y="2090738"/>
          <p14:tracePt t="3363" x="2955925" y="2090738"/>
          <p14:tracePt t="3363" x="2930525" y="2090738"/>
          <p14:tracePt t="3371" x="2905125" y="2090738"/>
          <p14:tracePt t="3379" x="2897188" y="2090738"/>
          <p14:tracePt t="3383" x="2871788" y="2090738"/>
          <p14:tracePt t="3391" x="2863850" y="2090738"/>
          <p14:tracePt t="3396" x="2846388" y="2090738"/>
          <p14:tracePt t="3399" x="2828925" y="2090738"/>
          <p14:tracePt t="3412" x="2820988" y="2090738"/>
          <p14:tracePt t="3423" x="2811463" y="2090738"/>
          <p14:tracePt t="3431" x="2803525" y="2090738"/>
          <p14:tracePt t="3461" x="2786063" y="2090738"/>
          <p14:tracePt t="3463" x="2778125" y="2090738"/>
          <p14:tracePt t="3467" x="2770188" y="2090738"/>
          <p14:tracePt t="3471" x="2752725" y="2090738"/>
          <p14:tracePt t="3475" x="2752725" y="2098675"/>
          <p14:tracePt t="3483" x="2735263" y="2098675"/>
          <p14:tracePt t="3487" x="2727325" y="2098675"/>
          <p14:tracePt t="3491" x="2719388" y="2098675"/>
          <p14:tracePt t="3496" x="2709863" y="2098675"/>
          <p14:tracePt t="3499" x="2701925" y="2098675"/>
          <p14:tracePt t="3507" x="2684463" y="2098675"/>
          <p14:tracePt t="3513" x="2676525" y="2098675"/>
          <p14:tracePt t="3515" x="2659063" y="2098675"/>
          <p14:tracePt t="3519" x="2641600" y="2098675"/>
          <p14:tracePt t="3523" x="2625725" y="2108200"/>
          <p14:tracePt t="3531" x="2616200" y="2116138"/>
          <p14:tracePt t="3535" x="2600325" y="2116138"/>
          <p14:tracePt t="3546" x="2590800" y="2116138"/>
          <p14:tracePt t="3547" x="2574925" y="2116138"/>
          <p14:tracePt t="3563" x="2565400" y="2116138"/>
          <p14:tracePt t="5293" x="2557463" y="2141538"/>
          <p14:tracePt t="5301" x="2549525" y="2159000"/>
          <p14:tracePt t="5305" x="2540000" y="2192338"/>
          <p14:tracePt t="5309" x="2524125" y="2209800"/>
          <p14:tracePt t="5313" x="2514600" y="2235200"/>
          <p14:tracePt t="5317" x="2506663" y="2243138"/>
          <p14:tracePt t="5321" x="2497138" y="2260600"/>
          <p14:tracePt t="5325" x="2497138" y="2278063"/>
          <p14:tracePt t="5333" x="2497138" y="2293938"/>
          <p14:tracePt t="5337" x="2497138" y="2311400"/>
          <p14:tracePt t="5346" x="2497138" y="2319338"/>
          <p14:tracePt t="5349" x="2497138" y="2328863"/>
          <p14:tracePt t="5353" x="2497138" y="2336800"/>
          <p14:tracePt t="5365" x="2497138" y="2344738"/>
          <p14:tracePt t="5373" x="2497138" y="2354263"/>
          <p14:tracePt t="5375" x="2497138" y="2371725"/>
          <p14:tracePt t="5380" x="2497138" y="2379663"/>
          <p14:tracePt t="5383" x="2489200" y="2397125"/>
          <p14:tracePt t="5387" x="2481263" y="2422525"/>
          <p14:tracePt t="5391" x="2471738" y="2438400"/>
          <p14:tracePt t="5396" x="2463800" y="2447925"/>
          <p14:tracePt t="5399" x="2446338" y="2473325"/>
          <p14:tracePt t="5403" x="2430463" y="2498725"/>
          <p14:tracePt t="5407" x="2413000" y="2524125"/>
          <p14:tracePt t="5413" x="2405063" y="2549525"/>
          <p14:tracePt t="5415" x="2387600" y="2566988"/>
          <p14:tracePt t="5419" x="2370138" y="2592388"/>
          <p14:tracePt t="5423" x="2362200" y="2608263"/>
          <p14:tracePt t="5430" x="2344738" y="2633663"/>
          <p14:tracePt t="5431" x="2336800" y="2643188"/>
          <p14:tracePt t="5435" x="2327275" y="2668588"/>
          <p14:tracePt t="5439" x="2319338" y="2693988"/>
          <p14:tracePt t="5446" x="2319338" y="2711450"/>
          <p14:tracePt t="5447" x="2311400" y="2727325"/>
          <p14:tracePt t="5451" x="2293938" y="2744788"/>
          <p14:tracePt t="5455" x="2276475" y="2762250"/>
          <p14:tracePt t="5459" x="2268538" y="2778125"/>
          <p14:tracePt t="5464" x="2260600" y="2787650"/>
          <p14:tracePt t="5467" x="2260600" y="2805113"/>
          <p14:tracePt t="5471" x="2251075" y="2820988"/>
          <p14:tracePt t="5475" x="2243138" y="2830513"/>
          <p14:tracePt t="5480" x="2235200" y="2838450"/>
          <p14:tracePt t="5497" x="2225675" y="2846388"/>
          <p14:tracePt t="5523" x="2225675" y="2855913"/>
          <p14:tracePt t="5530" x="2217738" y="2855913"/>
          <p14:tracePt t="5535" x="2208213" y="2863850"/>
          <p14:tracePt t="5539" x="2208213" y="2871788"/>
          <p14:tracePt t="5547" x="2192338" y="2889250"/>
          <p14:tracePt t="5551" x="2182813" y="2897188"/>
          <p14:tracePt t="5555" x="2174875" y="2906713"/>
          <p14:tracePt t="5559" x="2166938" y="2914650"/>
          <p14:tracePt t="5563" x="2149475" y="2932113"/>
          <p14:tracePt t="5567" x="2141538" y="2940050"/>
          <p14:tracePt t="5571" x="2124075" y="2949575"/>
          <p14:tracePt t="5575" x="2106613" y="2965450"/>
          <p14:tracePt t="5580" x="2090738" y="2974975"/>
          <p14:tracePt t="5583" x="2090738" y="2982913"/>
          <p14:tracePt t="5587" x="2065338" y="2990850"/>
          <p14:tracePt t="5596" x="2047875" y="3000375"/>
          <p14:tracePt t="5599" x="2038350" y="3008313"/>
          <p14:tracePt t="5603" x="2022475" y="3016250"/>
          <p14:tracePt t="5607" x="2012950" y="3033713"/>
          <p14:tracePt t="6109" x="2022475" y="3033713"/>
          <p14:tracePt t="6113" x="2038350" y="3033713"/>
          <p14:tracePt t="6117" x="2065338" y="3033713"/>
          <p14:tracePt t="6121" x="2081213" y="3033713"/>
          <p14:tracePt t="6125" x="2098675" y="3033713"/>
          <p14:tracePt t="6130" x="2124075" y="3033713"/>
          <p14:tracePt t="6133" x="2141538" y="3033713"/>
          <p14:tracePt t="6137" x="2166938" y="3033713"/>
          <p14:tracePt t="6141" x="2192338" y="3033713"/>
          <p14:tracePt t="6147" x="2208213" y="3033713"/>
          <p14:tracePt t="6149" x="2235200" y="3033713"/>
          <p14:tracePt t="6153" x="2251075" y="3033713"/>
          <p14:tracePt t="6157" x="2260600" y="3033713"/>
          <p14:tracePt t="6163" x="2286000" y="3033713"/>
          <p14:tracePt t="6165" x="2301875" y="3033713"/>
          <p14:tracePt t="6169" x="2319338" y="3033713"/>
          <p14:tracePt t="6173" x="2336800" y="3033713"/>
          <p14:tracePt t="6180" x="2344738" y="3033713"/>
          <p14:tracePt t="6181" x="2362200" y="3033713"/>
          <p14:tracePt t="6185" x="2379663" y="3033713"/>
          <p14:tracePt t="6196" x="2395538" y="3033713"/>
          <p14:tracePt t="6201" x="2413000" y="3033713"/>
          <p14:tracePt t="6205" x="2420938" y="3033713"/>
          <p14:tracePt t="6209" x="2438400" y="3033713"/>
          <p14:tracePt t="6217" x="2446338" y="3033713"/>
          <p14:tracePt t="6221" x="2455863" y="3033713"/>
          <p14:tracePt t="6233" x="2471738" y="3025775"/>
          <p14:tracePt t="6247" x="2497138" y="3025775"/>
          <p14:tracePt t="6253" x="2506663" y="3016250"/>
          <p14:tracePt t="6263" x="2524125" y="3016250"/>
          <p14:tracePt t="6321" x="2540000" y="3016250"/>
          <p14:tracePt t="6325" x="2549525" y="3016250"/>
          <p14:tracePt t="6337" x="2565400" y="3016250"/>
          <p14:tracePt t="6349" x="2574925" y="3016250"/>
          <p14:tracePt t="6357" x="2590800" y="3016250"/>
          <p14:tracePt t="6365" x="2608263" y="3016250"/>
          <p14:tracePt t="6369" x="2616200" y="3016250"/>
          <p14:tracePt t="6381" x="2633663" y="3016250"/>
          <p14:tracePt t="6385" x="2641600" y="3016250"/>
          <p14:tracePt t="6393" x="2659063" y="3016250"/>
          <p14:tracePt t="6409" x="2676525" y="3016250"/>
          <p14:tracePt t="6433" x="2684463" y="3016250"/>
          <p14:tracePt t="6437" x="2693988" y="3008313"/>
          <p14:tracePt t="6559" x="2701925" y="3008313"/>
          <p14:tracePt t="6567" x="2709863" y="3008313"/>
          <p14:tracePt t="6575" x="2735263" y="3008313"/>
          <p14:tracePt t="6580" x="2752725" y="3008313"/>
          <p14:tracePt t="6583" x="2770188" y="3008313"/>
          <p14:tracePt t="6587" x="2795588" y="3008313"/>
          <p14:tracePt t="6591" x="2811463" y="3008313"/>
          <p14:tracePt t="6597" x="2846388" y="3008313"/>
          <p14:tracePt t="6599" x="2879725" y="3008313"/>
          <p14:tracePt t="6603" x="2914650" y="3008313"/>
          <p14:tracePt t="6607" x="2940050" y="3008313"/>
          <p14:tracePt t="6613" x="2965450" y="3008313"/>
          <p14:tracePt t="6615" x="2998788" y="3008313"/>
          <p14:tracePt t="6619" x="3033713" y="3008313"/>
          <p14:tracePt t="6623" x="3059113" y="3008313"/>
          <p14:tracePt t="6630" x="3092450" y="3008313"/>
          <p14:tracePt t="6631" x="3117850" y="3008313"/>
          <p14:tracePt t="6635" x="3135313" y="3008313"/>
          <p14:tracePt t="6639" x="3168650" y="3008313"/>
          <p14:tracePt t="6643" x="3194050" y="3000375"/>
          <p14:tracePt t="6647" x="3203575" y="3000375"/>
          <p14:tracePt t="6651" x="3219450" y="3000375"/>
          <p14:tracePt t="6655" x="3228975" y="3000375"/>
          <p14:tracePt t="6839" x="3254375" y="2990850"/>
          <p14:tracePt t="7071" x="3262313" y="2990850"/>
          <p14:tracePt t="7080" x="3287713" y="2990850"/>
          <p14:tracePt t="7083" x="3305175" y="2990850"/>
          <p14:tracePt t="7087" x="3322638" y="2990850"/>
          <p14:tracePt t="7091" x="3348038" y="2990850"/>
          <p14:tracePt t="7097" x="3373438" y="2990850"/>
          <p14:tracePt t="7099" x="3398838" y="2990850"/>
          <p14:tracePt t="7103" x="3424238" y="2990850"/>
          <p14:tracePt t="7107" x="3467100" y="2990850"/>
          <p14:tracePt t="7114" x="3508375" y="2990850"/>
          <p14:tracePt t="7115" x="3543300" y="2990850"/>
          <p14:tracePt t="7119" x="3576638" y="2965450"/>
          <p14:tracePt t="7121" x="3611563" y="2949575"/>
          <p14:tracePt t="7125" x="3662363" y="2940050"/>
          <p14:tracePt t="7130" x="3695700" y="2932113"/>
          <p14:tracePt t="7133" x="3738563" y="2922588"/>
          <p14:tracePt t="7137" x="3781425" y="2914650"/>
          <p14:tracePt t="7141" x="3832225" y="2906713"/>
          <p14:tracePt t="7147" x="3873500" y="2906713"/>
          <p14:tracePt t="7149" x="3916363" y="2906713"/>
          <p14:tracePt t="7153" x="3959225" y="2906713"/>
          <p14:tracePt t="7157" x="3992563" y="2906713"/>
          <p14:tracePt t="7163" x="4017963" y="2906713"/>
          <p14:tracePt t="7165" x="4044950" y="2906713"/>
          <p14:tracePt t="7169" x="4070350" y="2906713"/>
          <p14:tracePt t="7173" x="4086225" y="2906713"/>
          <p14:tracePt t="7180" x="4095750" y="2906713"/>
          <p14:tracePt t="7181" x="4111625" y="2897188"/>
          <p14:tracePt t="7185" x="4129088" y="2897188"/>
          <p14:tracePt t="7237" x="4137025" y="2889250"/>
          <p14:tracePt t="7241" x="4146550" y="2881313"/>
          <p14:tracePt t="7249" x="4154488" y="2871788"/>
          <p14:tracePt t="7253" x="4162425" y="2863850"/>
          <p14:tracePt t="7257" x="4179888" y="2846388"/>
          <p14:tracePt t="7264" x="4187825" y="2838450"/>
          <p14:tracePt t="7265" x="4197350" y="2820988"/>
          <p14:tracePt t="7269" x="4214813" y="2805113"/>
          <p14:tracePt t="7273" x="4230688" y="2787650"/>
          <p14:tracePt t="7281" x="4248150" y="2778125"/>
          <p14:tracePt t="7285" x="4256088" y="2762250"/>
          <p14:tracePt t="7289" x="4256088" y="2744788"/>
          <p14:tracePt t="7293" x="4265613" y="2727325"/>
          <p14:tracePt t="7298" x="4273550" y="2719388"/>
          <p14:tracePt t="7301" x="4273550" y="2693988"/>
          <p14:tracePt t="7305" x="4273550" y="2676525"/>
          <p14:tracePt t="7309" x="4273550" y="2668588"/>
          <p14:tracePt t="7314" x="4273550" y="2651125"/>
          <p14:tracePt t="7317" x="4273550" y="2643188"/>
          <p14:tracePt t="7321" x="4273550" y="2625725"/>
          <p14:tracePt t="7325" x="4273550" y="2608263"/>
          <p14:tracePt t="7330" x="4273550" y="2600325"/>
          <p14:tracePt t="7333" x="4273550" y="2582863"/>
          <p14:tracePt t="7337" x="4273550" y="2574925"/>
          <p14:tracePt t="7341" x="4273550" y="2557463"/>
          <p14:tracePt t="7347" x="4273550" y="2541588"/>
          <p14:tracePt t="7349" x="4273550" y="2532063"/>
          <p14:tracePt t="7353" x="4273550" y="2516188"/>
          <p14:tracePt t="7357" x="4273550" y="2506663"/>
          <p14:tracePt t="7365" x="4248150" y="2481263"/>
          <p14:tracePt t="7373" x="4240213" y="2473325"/>
          <p14:tracePt t="7380" x="4230688" y="2473325"/>
          <p14:tracePt t="7382" x="4222750" y="2463800"/>
          <p14:tracePt t="7385" x="4205288" y="2455863"/>
          <p14:tracePt t="7389" x="4197350" y="2455863"/>
          <p14:tracePt t="7393" x="4171950" y="2455863"/>
          <p14:tracePt t="7398" x="4162425" y="2447925"/>
          <p14:tracePt t="7401" x="4154488" y="2447925"/>
          <p14:tracePt t="7405" x="4137025" y="2447925"/>
          <p14:tracePt t="7409" x="4111625" y="2447925"/>
          <p14:tracePt t="7414" x="4078288" y="2447925"/>
          <p14:tracePt t="7417" x="4060825" y="2447925"/>
          <p14:tracePt t="7421" x="4035425" y="2447925"/>
          <p14:tracePt t="7425" x="4010025" y="2447925"/>
          <p14:tracePt t="7430" x="3992563" y="2447925"/>
          <p14:tracePt t="7433" x="3959225" y="2447925"/>
          <p14:tracePt t="7437" x="3933825" y="2447925"/>
          <p14:tracePt t="7441" x="3916363" y="2447925"/>
          <p14:tracePt t="7447" x="3890963" y="2447925"/>
          <p14:tracePt t="7449" x="3873500" y="2455863"/>
          <p14:tracePt t="7453" x="3865563" y="2455863"/>
          <p14:tracePt t="7457" x="3848100" y="2473325"/>
          <p14:tracePt t="7464" x="3832225" y="2481263"/>
          <p14:tracePt t="7465" x="3814763" y="2489200"/>
          <p14:tracePt t="7481" x="3806825" y="2506663"/>
          <p14:tracePt t="7482" x="3797300" y="2524125"/>
          <p14:tracePt t="7485" x="3789363" y="2532063"/>
          <p14:tracePt t="7489" x="3789363" y="2549525"/>
          <p14:tracePt t="7493" x="3789363" y="2557463"/>
          <p14:tracePt t="7499" x="3789363" y="2592388"/>
          <p14:tracePt t="7501" x="3789363" y="2617788"/>
          <p14:tracePt t="7505" x="3789363" y="2643188"/>
          <p14:tracePt t="7509" x="3789363" y="2668588"/>
          <p14:tracePt t="7514" x="3789363" y="2686050"/>
          <p14:tracePt t="7517" x="3789363" y="2719388"/>
          <p14:tracePt t="7521" x="3789363" y="2744788"/>
          <p14:tracePt t="7525" x="3789363" y="2762250"/>
          <p14:tracePt t="7531" x="3789363" y="2787650"/>
          <p14:tracePt t="7533" x="3789363" y="2795588"/>
          <p14:tracePt t="7537" x="3789363" y="2820988"/>
          <p14:tracePt t="7541" x="3789363" y="2846388"/>
          <p14:tracePt t="7549" x="3789363" y="2863850"/>
          <p14:tracePt t="7553" x="3789363" y="2881313"/>
          <p14:tracePt t="7557" x="3789363" y="2897188"/>
          <p14:tracePt t="7565" x="3789363" y="2914650"/>
          <p14:tracePt t="7565" x="3797300" y="2932113"/>
          <p14:tracePt t="7569" x="3806825" y="2957513"/>
          <p14:tracePt t="7573" x="3822700" y="2965450"/>
          <p14:tracePt t="7581" x="3832225" y="2990850"/>
          <p14:tracePt t="7582" x="3848100" y="3000375"/>
          <p14:tracePt t="7585" x="3865563" y="3016250"/>
          <p14:tracePt t="7589" x="3883025" y="3025775"/>
          <p14:tracePt t="7593" x="3900488" y="3041650"/>
          <p14:tracePt t="7597" x="3925888" y="3041650"/>
          <p14:tracePt t="7601" x="3941763" y="3051175"/>
          <p14:tracePt t="7605" x="3967163" y="3051175"/>
          <p14:tracePt t="7609" x="3984625" y="3059113"/>
          <p14:tracePt t="7614" x="4010025" y="3067050"/>
          <p14:tracePt t="7617" x="4035425" y="3076575"/>
          <p14:tracePt t="7621" x="4078288" y="3084513"/>
          <p14:tracePt t="7625" x="4111625" y="3084513"/>
          <p14:tracePt t="7631" x="4137025" y="3084513"/>
          <p14:tracePt t="7633" x="4179888" y="3084513"/>
          <p14:tracePt t="7637" x="4214813" y="3084513"/>
          <p14:tracePt t="7641" x="4248150" y="3084513"/>
          <p14:tracePt t="7647" x="4281488" y="3084513"/>
          <p14:tracePt t="7649" x="4306888" y="3084513"/>
          <p14:tracePt t="7653" x="4341813" y="3084513"/>
          <p14:tracePt t="7657" x="4375150" y="3084513"/>
          <p14:tracePt t="7665" x="4410075" y="3084513"/>
          <p14:tracePt t="7665" x="4435475" y="3084513"/>
          <p14:tracePt t="7669" x="4468813" y="3084513"/>
          <p14:tracePt t="7673" x="4503738" y="3084513"/>
          <p14:tracePt t="7677" x="4537075" y="3084513"/>
          <p14:tracePt t="7681" x="4562475" y="3084513"/>
          <p14:tracePt t="7685" x="4595813" y="3084513"/>
          <p14:tracePt t="7689" x="4621213" y="3084513"/>
          <p14:tracePt t="7693" x="4646613" y="3076575"/>
          <p14:tracePt t="7698" x="4656138" y="3067050"/>
          <p14:tracePt t="7703" x="4681538" y="3067050"/>
          <p14:tracePt t="7707" x="4699000" y="3059113"/>
          <p14:tracePt t="7719" x="4699000" y="3051175"/>
          <p14:tracePt t="7723" x="4706938" y="3033713"/>
          <p14:tracePt t="7731" x="4714875" y="3033713"/>
          <p14:tracePt t="7735" x="4714875" y="3016250"/>
          <p14:tracePt t="7743" x="4714875" y="3008313"/>
          <p14:tracePt t="7748" x="4714875" y="3000375"/>
          <p14:tracePt t="7755" x="4714875" y="2990850"/>
          <p14:tracePt t="7759" x="4714875" y="2982913"/>
          <p14:tracePt t="7764" x="4714875" y="2965450"/>
          <p14:tracePt t="7767" x="4714875" y="2940050"/>
          <p14:tracePt t="7771" x="4714875" y="2922588"/>
          <p14:tracePt t="7775" x="4714875" y="2897188"/>
          <p14:tracePt t="7780" x="4714875" y="2863850"/>
          <p14:tracePt t="7783" x="4714875" y="2838450"/>
          <p14:tracePt t="7787" x="4714875" y="2805113"/>
          <p14:tracePt t="7791" x="4714875" y="2778125"/>
          <p14:tracePt t="7797" x="4706938" y="2770188"/>
          <p14:tracePt t="7799" x="4699000" y="2770188"/>
          <p14:tracePt t="7803" x="4681538" y="2752725"/>
          <p14:tracePt t="7807" x="4673600" y="2736850"/>
          <p14:tracePt t="7814" x="4664075" y="2719388"/>
          <p14:tracePt t="7815" x="4638675" y="2693988"/>
          <p14:tracePt t="7819" x="4630738" y="2686050"/>
          <p14:tracePt t="7823" x="4605338" y="2660650"/>
          <p14:tracePt t="7827" x="4587875" y="2643188"/>
          <p14:tracePt t="7832" x="4562475" y="2617788"/>
          <p14:tracePt t="7835" x="4537075" y="2617788"/>
          <p14:tracePt t="7839" x="4519613" y="2608263"/>
          <p14:tracePt t="7843" x="4486275" y="2592388"/>
          <p14:tracePt t="7848" x="4451350" y="2582863"/>
          <p14:tracePt t="7851" x="4418013" y="2582863"/>
          <p14:tracePt t="7855" x="4384675" y="2582863"/>
          <p14:tracePt t="7859" x="4359275" y="2582863"/>
          <p14:tracePt t="7865" x="4316413" y="2582863"/>
          <p14:tracePt t="7867" x="4265613" y="2582863"/>
          <p14:tracePt t="7871" x="4240213" y="2582863"/>
          <p14:tracePt t="7875" x="4197350" y="2582863"/>
          <p14:tracePt t="7881" x="4154488" y="2582863"/>
          <p14:tracePt t="7883" x="4103688" y="2582863"/>
          <p14:tracePt t="7887" x="4060825" y="2582863"/>
          <p14:tracePt t="7891" x="4017963" y="2582863"/>
          <p14:tracePt t="7898" x="3984625" y="2582863"/>
          <p14:tracePt t="7899" x="3959225" y="2582863"/>
          <p14:tracePt t="7903" x="3925888" y="2582863"/>
          <p14:tracePt t="7907" x="3890963" y="2582863"/>
          <p14:tracePt t="7914" x="3857625" y="2582863"/>
          <p14:tracePt t="7915" x="3840163" y="2582863"/>
          <p14:tracePt t="7919" x="3814763" y="2592388"/>
          <p14:tracePt t="7923" x="3797300" y="2608263"/>
          <p14:tracePt t="7927" x="3781425" y="2625725"/>
          <p14:tracePt t="7931" x="3771900" y="2643188"/>
          <p14:tracePt t="7935" x="3763963" y="2651125"/>
          <p14:tracePt t="7939" x="3746500" y="2676525"/>
          <p14:tracePt t="7943" x="3738563" y="2701925"/>
          <p14:tracePt t="7948" x="3721100" y="2736850"/>
          <p14:tracePt t="7951" x="3713163" y="2762250"/>
          <p14:tracePt t="7955" x="3703638" y="2778125"/>
          <p14:tracePt t="7959" x="3695700" y="2813050"/>
          <p14:tracePt t="7964" x="3695700" y="2846388"/>
          <p14:tracePt t="7967" x="3695700" y="2863850"/>
          <p14:tracePt t="7971" x="3695700" y="2889250"/>
          <p14:tracePt t="7975" x="3695700" y="2914650"/>
          <p14:tracePt t="7980" x="3695700" y="2932113"/>
          <p14:tracePt t="7983" x="3695700" y="2957513"/>
          <p14:tracePt t="7987" x="3695700" y="2982913"/>
          <p14:tracePt t="7991" x="3695700" y="3008313"/>
          <p14:tracePt t="7997" x="3695700" y="3016250"/>
          <p14:tracePt t="8003" x="3695700" y="3041650"/>
          <p14:tracePt t="8007" x="3695700" y="3051175"/>
          <p14:tracePt t="8014" x="3695700" y="3067050"/>
          <p14:tracePt t="8015" x="3695700" y="3084513"/>
          <p14:tracePt t="8019" x="3703638" y="3101975"/>
          <p14:tracePt t="8027" x="3721100" y="3119438"/>
          <p14:tracePt t="8032" x="3729038" y="3135313"/>
          <p14:tracePt t="8035" x="3738563" y="3144838"/>
          <p14:tracePt t="8039" x="3756025" y="3152775"/>
          <p14:tracePt t="8043" x="3771900" y="3152775"/>
          <p14:tracePt t="8048" x="3781425" y="3152775"/>
          <p14:tracePt t="8051" x="3806825" y="3160713"/>
          <p14:tracePt t="8055" x="3822700" y="3170238"/>
          <p14:tracePt t="8059" x="3840163" y="3178175"/>
          <p14:tracePt t="8064" x="3857625" y="3178175"/>
          <p14:tracePt t="8067" x="3883025" y="3186113"/>
          <p14:tracePt t="8071" x="3900488" y="3186113"/>
          <p14:tracePt t="8075" x="3933825" y="3186113"/>
          <p14:tracePt t="8080" x="3959225" y="3186113"/>
          <p14:tracePt t="8083" x="3984625" y="3186113"/>
          <p14:tracePt t="8087" x="4002088" y="3195638"/>
          <p14:tracePt t="8091" x="4035425" y="3195638"/>
          <p14:tracePt t="8098" x="4070350" y="3195638"/>
          <p14:tracePt t="8099" x="4086225" y="3195638"/>
          <p14:tracePt t="8103" x="4111625" y="3195638"/>
          <p14:tracePt t="8115" x="4154488" y="3195638"/>
          <p14:tracePt t="8119" x="4171950" y="3195638"/>
          <p14:tracePt t="8123" x="4179888" y="3195638"/>
          <p14:tracePt t="9145" x="4179888" y="3203575"/>
          <p14:tracePt t="9151" x="4162425" y="3211513"/>
          <p14:tracePt t="9155" x="4154488" y="3211513"/>
          <p14:tracePt t="9159" x="4137025" y="3221038"/>
          <p14:tracePt t="9164" x="4111625" y="3238500"/>
          <p14:tracePt t="9167" x="4086225" y="3246438"/>
          <p14:tracePt t="9171" x="4060825" y="3246438"/>
          <p14:tracePt t="9175" x="4027488" y="3263900"/>
          <p14:tracePt t="9181" x="4002088" y="3271838"/>
          <p14:tracePt t="9183" x="3967163" y="3279775"/>
          <p14:tracePt t="9187" x="3941763" y="3297238"/>
          <p14:tracePt t="9191" x="3908425" y="3305175"/>
          <p14:tracePt t="9198" x="3883025" y="3314700"/>
          <p14:tracePt t="9199" x="3848100" y="3322638"/>
          <p14:tracePt t="9203" x="3822700" y="3340100"/>
          <p14:tracePt t="9207" x="3789363" y="3355975"/>
          <p14:tracePt t="9211" x="3756025" y="3373438"/>
          <p14:tracePt t="9215" x="3729038" y="3373438"/>
          <p14:tracePt t="9219" x="3695700" y="3390900"/>
          <p14:tracePt t="9223" x="3662363" y="3424238"/>
          <p14:tracePt t="9227" x="3627438" y="3441700"/>
          <p14:tracePt t="9232" x="3602038" y="3449638"/>
          <p14:tracePt t="9235" x="3576638" y="3459163"/>
          <p14:tracePt t="9239" x="3551238" y="3467100"/>
          <p14:tracePt t="9243" x="3517900" y="3502025"/>
          <p14:tracePt t="9248" x="3475038" y="3517900"/>
          <p14:tracePt t="9251" x="3432175" y="3535363"/>
          <p14:tracePt t="9255" x="3398838" y="3552825"/>
          <p14:tracePt t="9259" x="3373438" y="3568700"/>
          <p14:tracePt t="9265" x="3338513" y="3586163"/>
          <p14:tracePt t="9267" x="3305175" y="3611563"/>
          <p14:tracePt t="9271" x="3270250" y="3629025"/>
          <p14:tracePt t="9275" x="3236913" y="3646488"/>
          <p14:tracePt t="9282" x="3203575" y="3662363"/>
          <p14:tracePt t="9283" x="3168650" y="3679825"/>
          <p14:tracePt t="9287" x="3135313" y="3697288"/>
          <p14:tracePt t="9291" x="3092450" y="3713163"/>
          <p14:tracePt t="9299" x="3049588" y="3730625"/>
          <p14:tracePt t="9299" x="3016250" y="3748088"/>
          <p14:tracePt t="9303" x="2982913" y="3763963"/>
          <p14:tracePt t="9307" x="2955925" y="3781425"/>
          <p14:tracePt t="9311" x="2922588" y="3798888"/>
          <p14:tracePt t="9315" x="2889250" y="3816350"/>
          <p14:tracePt t="9319" x="2854325" y="3824288"/>
          <p14:tracePt t="9323" x="2828925" y="3824288"/>
          <p14:tracePt t="9327" x="2803525" y="3832225"/>
          <p14:tracePt t="9332" x="2795588" y="3832225"/>
          <p14:tracePt t="9335" x="2778125" y="3841750"/>
          <p14:tracePt t="9339" x="2752725" y="3849688"/>
          <p14:tracePt t="9343" x="2744788" y="3849688"/>
          <p14:tracePt t="9351" x="2719388" y="3857625"/>
          <p14:tracePt t="9359" x="2701925" y="3867150"/>
          <p14:tracePt t="9365" x="2693988" y="3867150"/>
          <p14:tracePt t="9367" x="2684463" y="3867150"/>
          <p14:tracePt t="9371" x="2676525" y="3867150"/>
          <p14:tracePt t="9383" x="2668588" y="3867150"/>
          <p14:tracePt t="9387" x="2651125" y="3867150"/>
          <p14:tracePt t="9393" x="2641600" y="3867150"/>
          <p14:tracePt t="9399" x="2625725" y="3867150"/>
          <p14:tracePt t="9409" x="2616200" y="3867150"/>
          <p14:tracePt t="9417" x="2608263" y="3867150"/>
          <p14:tracePt t="9425" x="2600325" y="3867150"/>
          <p14:tracePt t="9433" x="2590800" y="3867150"/>
          <p14:tracePt t="9437" x="2582863" y="3867150"/>
          <p14:tracePt t="9448" x="2574925" y="3867150"/>
          <p14:tracePt t="9453" x="2574925" y="3875088"/>
          <p14:tracePt t="9457" x="2565400" y="3875088"/>
          <p14:tracePt t="9465" x="2549525" y="3875088"/>
          <p14:tracePt t="9477" x="2540000" y="3875088"/>
          <p14:tracePt t="9482" x="2524125" y="3875088"/>
          <p14:tracePt t="9489" x="2514600" y="3875088"/>
          <p14:tracePt t="9733" x="2524125" y="3875088"/>
          <p14:tracePt t="9737" x="2532063" y="3875088"/>
          <p14:tracePt t="9745" x="2540000" y="3875088"/>
          <p14:tracePt t="9749" x="2549525" y="3875088"/>
          <p14:tracePt t="9753" x="2557463" y="3875088"/>
          <p14:tracePt t="9757" x="2565400" y="3875088"/>
          <p14:tracePt t="9761" x="2574925" y="3875088"/>
          <p14:tracePt t="9773" x="2590800" y="3875088"/>
          <p14:tracePt t="9782" x="2600325" y="3875088"/>
          <p14:tracePt t="9789" x="2616200" y="3875088"/>
          <p14:tracePt t="9798" x="2625725" y="3875088"/>
          <p14:tracePt t="9805" x="2633663" y="3875088"/>
          <p14:tracePt t="9809" x="2641600" y="3875088"/>
          <p14:tracePt t="9821" x="2651125" y="3875088"/>
          <p14:tracePt t="9837" x="2659063" y="3875088"/>
          <p14:tracePt t="9841" x="2668588" y="3875088"/>
          <p14:tracePt t="9882" x="2676525" y="3875088"/>
          <p14:tracePt t="9889" x="2693988" y="3867150"/>
          <p14:tracePt t="9893" x="2701925" y="3867150"/>
          <p14:tracePt t="9905" x="2709863" y="3867150"/>
          <p14:tracePt t="9909" x="2719388" y="3867150"/>
          <p14:tracePt t="9917" x="2735263" y="3867150"/>
          <p14:tracePt t="9925" x="2752725" y="3867150"/>
          <p14:tracePt t="9932" x="2760663" y="3867150"/>
          <p14:tracePt t="9950" x="2795588" y="3867150"/>
          <p14:tracePt t="9953" x="2803525" y="3867150"/>
          <p14:tracePt t="9966" x="2811463" y="3867150"/>
          <p14:tracePt t="9973" x="2828925" y="3867150"/>
          <p14:tracePt t="9975" x="2838450" y="3867150"/>
          <p14:tracePt t="9987" x="2846388" y="3867150"/>
          <p14:tracePt t="9998" x="2854325" y="3867150"/>
          <p14:tracePt t="10003" x="2863850" y="3867150"/>
          <p14:tracePt t="10007" x="2871788" y="3867150"/>
          <p14:tracePt t="10016" x="2889250" y="3857625"/>
          <p14:tracePt t="10019" x="2897188" y="3857625"/>
          <p14:tracePt t="10023" x="2905125" y="3857625"/>
          <p14:tracePt t="10027" x="2914650" y="3857625"/>
          <p14:tracePt t="10032" x="2922588" y="3857625"/>
          <p14:tracePt t="10035" x="2940050" y="3857625"/>
          <p14:tracePt t="10039" x="2947988" y="3857625"/>
          <p14:tracePt t="10049" x="2965450" y="3857625"/>
          <p14:tracePt t="10051" x="2982913" y="3857625"/>
          <p14:tracePt t="10059" x="2998788" y="3849688"/>
          <p14:tracePt t="10065" x="3016250" y="3849688"/>
          <p14:tracePt t="10067" x="3041650" y="3849688"/>
          <p14:tracePt t="10071" x="3059113" y="3849688"/>
          <p14:tracePt t="10075" x="3084513" y="3849688"/>
          <p14:tracePt t="10081" x="3100388" y="3849688"/>
          <p14:tracePt t="10083" x="3117850" y="3849688"/>
          <p14:tracePt t="10087" x="3135313" y="3849688"/>
          <p14:tracePt t="10091" x="3143250" y="3849688"/>
          <p14:tracePt t="10098" x="3168650" y="3849688"/>
          <p14:tracePt t="10103" x="3194050" y="3849688"/>
          <p14:tracePt t="10107" x="3203575" y="3849688"/>
          <p14:tracePt t="10111" x="3219450" y="3849688"/>
          <p14:tracePt t="10115" x="3244850" y="3849688"/>
          <p14:tracePt t="10119" x="3254375" y="3849688"/>
          <p14:tracePt t="10123" x="3262313" y="3849688"/>
          <p14:tracePt t="10133" x="3279775" y="3849688"/>
          <p14:tracePt t="10207" x="3297238" y="3849688"/>
          <p14:tracePt t="10231" x="3305175" y="3849688"/>
          <p14:tracePt t="10239" x="3313113" y="3849688"/>
          <p14:tracePt t="10248" x="3322638" y="3849688"/>
          <p14:tracePt t="10255" x="3330575" y="3849688"/>
          <p14:tracePt t="10287" x="3338513" y="3849688"/>
          <p14:tracePt t="10296" x="3348038" y="3849688"/>
          <p14:tracePt t="10307" x="3355975" y="3849688"/>
          <p14:tracePt t="10311" x="3363913" y="3849688"/>
          <p14:tracePt t="10316" x="3373438" y="3849688"/>
          <p14:tracePt t="10319" x="3381375" y="3849688"/>
          <p14:tracePt t="10323" x="3398838" y="3849688"/>
          <p14:tracePt t="10327" x="3414713" y="3849688"/>
          <p14:tracePt t="10332" x="3432175" y="3849688"/>
          <p14:tracePt t="10335" x="3449638" y="3849688"/>
          <p14:tracePt t="10339" x="3457575" y="3849688"/>
          <p14:tracePt t="10343" x="3475038" y="3849688"/>
          <p14:tracePt t="10349" x="3508375" y="3849688"/>
          <p14:tracePt t="10351" x="3525838" y="3849688"/>
          <p14:tracePt t="10355" x="3551238" y="3849688"/>
          <p14:tracePt t="10359" x="3586163" y="3849688"/>
          <p14:tracePt t="10365" x="3602038" y="3849688"/>
          <p14:tracePt t="10367" x="3636963" y="3849688"/>
          <p14:tracePt t="10371" x="3670300" y="3849688"/>
          <p14:tracePt t="10375" x="3695700" y="3849688"/>
          <p14:tracePt t="10381" x="3729038" y="3849688"/>
          <p14:tracePt t="10383" x="3763963" y="3849688"/>
          <p14:tracePt t="10387" x="3797300" y="3849688"/>
          <p14:tracePt t="10391" x="3822700" y="3849688"/>
          <p14:tracePt t="10399" x="3883025" y="3849688"/>
          <p14:tracePt t="10403" x="3916363" y="3849688"/>
          <p14:tracePt t="10407" x="3933825" y="3849688"/>
          <p14:tracePt t="10411" x="3959225" y="3849688"/>
          <p14:tracePt t="10416" x="3984625" y="3849688"/>
          <p14:tracePt t="10419" x="3992563" y="3849688"/>
          <p14:tracePt t="10423" x="4010025" y="3849688"/>
          <p14:tracePt t="10427" x="4017963" y="3849688"/>
          <p14:tracePt t="10432" x="4027488" y="3849688"/>
          <p14:tracePt t="10435" x="4044950" y="3849688"/>
          <p14:tracePt t="10531" x="4060825" y="3849688"/>
          <p14:tracePt t="10535" x="4070350" y="3849688"/>
          <p14:tracePt t="10539" x="4086225" y="3849688"/>
          <p14:tracePt t="10543" x="4103688" y="3849688"/>
          <p14:tracePt t="10551" x="4111625" y="3849688"/>
          <p14:tracePt t="10553" x="4129088" y="3849688"/>
          <p14:tracePt t="10557" x="4137025" y="3849688"/>
          <p14:tracePt t="10561" x="4146550" y="3849688"/>
          <p14:tracePt t="10566" x="4171950" y="3849688"/>
          <p14:tracePt t="10573" x="4179888" y="3849688"/>
          <p14:tracePt t="10577" x="4197350" y="3849688"/>
          <p14:tracePt t="10582" x="4214813" y="3849688"/>
          <p14:tracePt t="10589" x="4222750" y="3849688"/>
          <p14:tracePt t="10593" x="4230688" y="3849688"/>
          <p14:tracePt t="10599" x="4240213" y="3849688"/>
          <p14:tracePt t="10601" x="4248150" y="3849688"/>
          <p14:tracePt t="10605" x="4256088" y="3849688"/>
          <p14:tracePt t="10616" x="4265613" y="3849688"/>
          <p14:tracePt t="10617" x="4281488" y="3857625"/>
          <p14:tracePt t="10625" x="4291013" y="3857625"/>
          <p14:tracePt t="10633" x="4306888" y="3857625"/>
          <p14:tracePt t="10637" x="4316413" y="3857625"/>
          <p14:tracePt t="10641" x="4324350" y="3857625"/>
          <p14:tracePt t="10649" x="4341813" y="3857625"/>
          <p14:tracePt t="10653" x="4349750" y="3857625"/>
          <p14:tracePt t="10657" x="4359275" y="3867150"/>
          <p14:tracePt t="10661" x="4384675" y="3867150"/>
          <p14:tracePt t="10666" x="4392613" y="3867150"/>
          <p14:tracePt t="10673" x="4418013" y="3867150"/>
          <p14:tracePt t="10682" x="4435475" y="3867150"/>
          <p14:tracePt t="10685" x="4460875" y="3867150"/>
          <p14:tracePt t="10689" x="4476750" y="3867150"/>
          <p14:tracePt t="10693" x="4503738" y="3867150"/>
          <p14:tracePt t="10699" x="4511675" y="3867150"/>
          <p14:tracePt t="10701" x="4529138" y="3867150"/>
          <p14:tracePt t="10705" x="4537075" y="3875088"/>
          <p14:tracePt t="10709" x="4554538" y="3883025"/>
          <p14:tracePt t="10715" x="4570413" y="3883025"/>
          <p14:tracePt t="10717" x="4579938" y="3883025"/>
          <p14:tracePt t="10725" x="4595813" y="3883025"/>
          <p14:tracePt t="10733" x="4621213" y="3892550"/>
          <p14:tracePt t="10734" x="4638675" y="3892550"/>
          <p14:tracePt t="10737" x="4656138" y="3892550"/>
          <p14:tracePt t="10741" x="4673600" y="3892550"/>
          <p14:tracePt t="10745" x="4681538" y="3892550"/>
          <p14:tracePt t="10749" x="4689475" y="3892550"/>
          <p14:tracePt t="10753" x="4699000" y="3892550"/>
          <p14:tracePt t="10761" x="4714875" y="3892550"/>
          <p14:tracePt t="10769" x="4724400" y="3892550"/>
          <p14:tracePt t="10777" x="4740275" y="3892550"/>
          <p14:tracePt t="10789" x="4749800" y="3892550"/>
          <p14:tracePt t="10905" x="4757738" y="3900488"/>
          <p14:tracePt t="10915" x="4765675" y="3900488"/>
          <p14:tracePt t="10917" x="4765675" y="3908425"/>
          <p14:tracePt t="10925" x="4775200" y="3908425"/>
          <p14:tracePt t="10932" x="4791075" y="3908425"/>
          <p14:tracePt t="10950" x="4800600" y="3917950"/>
          <p14:tracePt t="13301" x="4765675" y="3935413"/>
          <p14:tracePt t="13305" x="4732338" y="3951288"/>
          <p14:tracePt t="13309" x="4699000" y="3968750"/>
          <p14:tracePt t="13316" x="4664075" y="4002088"/>
          <p14:tracePt t="13317" x="4595813" y="4019550"/>
          <p14:tracePt t="13321" x="4519613" y="4052888"/>
          <p14:tracePt t="13325" x="4443413" y="4087813"/>
          <p14:tracePt t="13329" x="4375150" y="4113213"/>
          <p14:tracePt t="13334" x="4281488" y="4146550"/>
          <p14:tracePt t="13337" x="4179888" y="4181475"/>
          <p14:tracePt t="13341" x="4086225" y="4214813"/>
          <p14:tracePt t="13345" x="4002088" y="4265613"/>
          <p14:tracePt t="13350" x="3908425" y="4300538"/>
          <p14:tracePt t="13353" x="3822700" y="4316413"/>
          <p14:tracePt t="13357" x="3746500" y="4351338"/>
          <p14:tracePt t="13359" x="3670300" y="4368800"/>
          <p14:tracePt t="13366" x="3611563" y="4394200"/>
          <p14:tracePt t="13367" x="3559175" y="4410075"/>
          <p14:tracePt t="13371" x="3525838" y="4427538"/>
          <p14:tracePt t="13375" x="3500438" y="4445000"/>
          <p14:tracePt t="13379" x="3482975" y="4460875"/>
          <p14:tracePt t="13384" x="3467100" y="4478338"/>
          <p14:tracePt t="13387" x="3449638" y="4495800"/>
          <p14:tracePt t="13395" x="3441700" y="4513263"/>
          <p14:tracePt t="13400" x="3432175" y="4529138"/>
          <p14:tracePt t="13403" x="3432175" y="4538663"/>
          <p14:tracePt t="13407" x="3432175" y="4546600"/>
          <p14:tracePt t="13411" x="3432175" y="4554538"/>
          <p14:tracePt t="13417" x="3432175" y="4564063"/>
          <p14:tracePt t="13419" x="3432175" y="4579938"/>
          <p14:tracePt t="13433" x="3432175" y="4597400"/>
          <p14:tracePt t="13443" x="3432175" y="4605338"/>
          <p14:tracePt t="13451" x="3432175" y="4622800"/>
          <p14:tracePt t="13459" x="3432175" y="4630738"/>
          <p14:tracePt t="13519" x="3424238" y="4640263"/>
          <p14:tracePt t="13523" x="3414713" y="4648200"/>
          <p14:tracePt t="13533" x="3406775" y="4648200"/>
          <p14:tracePt t="13539" x="3406775" y="4657725"/>
          <p14:tracePt t="13543" x="3398838" y="4665663"/>
          <p14:tracePt t="13550" x="3389313" y="4673600"/>
          <p14:tracePt t="13559" x="3381375" y="4673600"/>
          <p14:tracePt t="13691" x="3373438" y="4691063"/>
          <p14:tracePt t="13703" x="3355975" y="4708525"/>
          <p14:tracePt t="13711" x="3338513" y="4716463"/>
          <p14:tracePt t="13719" x="3330575" y="4716463"/>
          <p14:tracePt t="13723" x="3313113" y="4716463"/>
          <p14:tracePt t="13727" x="3305175" y="4724400"/>
          <p14:tracePt t="13733" x="3297238" y="4724400"/>
          <p14:tracePt t="13735" x="3279775" y="4724400"/>
          <p14:tracePt t="13739" x="3270250" y="4724400"/>
          <p14:tracePt t="13743" x="3244850" y="4724400"/>
          <p14:tracePt t="13750" x="3236913" y="4724400"/>
          <p14:tracePt t="13751" x="3211513" y="4724400"/>
          <p14:tracePt t="13755" x="3186113" y="4724400"/>
          <p14:tracePt t="13759" x="3168650" y="4724400"/>
          <p14:tracePt t="13764" x="3143250" y="4724400"/>
          <p14:tracePt t="13768" x="3117850" y="4724400"/>
          <p14:tracePt t="13771" x="3100388" y="4724400"/>
          <p14:tracePt t="13775" x="3074988" y="4724400"/>
          <p14:tracePt t="13779" x="3049588" y="4724400"/>
          <p14:tracePt t="13784" x="3033713" y="4724400"/>
          <p14:tracePt t="13787" x="3008313" y="4724400"/>
          <p14:tracePt t="13791" x="2973388" y="4724400"/>
          <p14:tracePt t="13795" x="2947988" y="4724400"/>
          <p14:tracePt t="13800" x="2922588" y="4724400"/>
          <p14:tracePt t="13803" x="2897188" y="4724400"/>
          <p14:tracePt t="13807" x="2871788" y="4724400"/>
          <p14:tracePt t="13811" x="2846388" y="4724400"/>
          <p14:tracePt t="13817" x="2828925" y="4724400"/>
          <p14:tracePt t="13819" x="2803525" y="4724400"/>
          <p14:tracePt t="13823" x="2795588" y="4716463"/>
          <p14:tracePt t="13827" x="2778125" y="4716463"/>
          <p14:tracePt t="13833" x="2770188" y="4716463"/>
          <p14:tracePt t="13835" x="2760663" y="4708525"/>
          <p14:tracePt t="13839" x="2752725" y="4699000"/>
          <p14:tracePt t="13843" x="2744788" y="4699000"/>
          <p14:tracePt t="13850" x="2744788" y="4691063"/>
          <p14:tracePt t="13851" x="2735263" y="4683125"/>
          <p14:tracePt t="13855" x="2727325" y="4673600"/>
          <p14:tracePt t="13859" x="2719388" y="4665663"/>
          <p14:tracePt t="13867" x="2709863" y="4648200"/>
          <p14:tracePt t="13871" x="2709863" y="4630738"/>
          <p14:tracePt t="13879" x="2709863" y="4605338"/>
          <p14:tracePt t="13884" x="2709863" y="4597400"/>
          <p14:tracePt t="13887" x="2709863" y="4579938"/>
          <p14:tracePt t="13891" x="2709863" y="4564063"/>
          <p14:tracePt t="13895" x="2709863" y="4554538"/>
          <p14:tracePt t="13900" x="2709863" y="4529138"/>
          <p14:tracePt t="13903" x="2709863" y="4503738"/>
          <p14:tracePt t="13907" x="2709863" y="4495800"/>
          <p14:tracePt t="13911" x="2709863" y="4478338"/>
          <p14:tracePt t="13917" x="2709863" y="4470400"/>
          <p14:tracePt t="13919" x="2709863" y="4452938"/>
          <p14:tracePt t="13923" x="2709863" y="4435475"/>
          <p14:tracePt t="13927" x="2709863" y="4419600"/>
          <p14:tracePt t="13935" x="2709863" y="4402138"/>
          <p14:tracePt t="13939" x="2709863" y="4384675"/>
          <p14:tracePt t="13941" x="2709863" y="4368800"/>
          <p14:tracePt t="13952" x="2709863" y="4351338"/>
          <p14:tracePt t="13953" x="2709863" y="4341813"/>
          <p14:tracePt t="13957" x="2709863" y="4333875"/>
          <p14:tracePt t="13961" x="2709863" y="4325938"/>
          <p14:tracePt t="13969" x="2709863" y="4300538"/>
          <p14:tracePt t="13977" x="2719388" y="4275138"/>
          <p14:tracePt t="13985" x="2735263" y="4257675"/>
          <p14:tracePt t="13989" x="2744788" y="4249738"/>
          <p14:tracePt t="13993" x="2760663" y="4240213"/>
          <p14:tracePt t="14001" x="2770188" y="4232275"/>
          <p14:tracePt t="14002" x="2778125" y="4214813"/>
          <p14:tracePt t="14009" x="2795588" y="4206875"/>
          <p14:tracePt t="14013" x="2811463" y="4197350"/>
          <p14:tracePt t="14017" x="2820988" y="4189413"/>
          <p14:tracePt t="14021" x="2838450" y="4171950"/>
          <p14:tracePt t="14025" x="2846388" y="4164013"/>
          <p14:tracePt t="14029" x="2854325" y="4156075"/>
          <p14:tracePt t="14034" x="2871788" y="4138613"/>
          <p14:tracePt t="14037" x="2897188" y="4130675"/>
          <p14:tracePt t="14041" x="2914650" y="4121150"/>
          <p14:tracePt t="14045" x="2922588" y="4121150"/>
          <p14:tracePt t="14053" x="2940050" y="4105275"/>
          <p14:tracePt t="14057" x="2955925" y="4095750"/>
          <p14:tracePt t="14061" x="2965450" y="4087813"/>
          <p14:tracePt t="14066" x="2973388" y="4087813"/>
          <p14:tracePt t="14069" x="2990850" y="4087813"/>
          <p14:tracePt t="14084" x="2998788" y="4087813"/>
          <p14:tracePt t="14089" x="3024188" y="4087813"/>
          <p14:tracePt t="14100" x="3033713" y="4087813"/>
          <p14:tracePt t="14105" x="3059113" y="4079875"/>
          <p14:tracePt t="14113" x="3084513" y="4079875"/>
          <p14:tracePt t="14117" x="3092450" y="4079875"/>
          <p14:tracePt t="14121" x="3109913" y="4079875"/>
          <p14:tracePt t="14125" x="3127375" y="4079875"/>
          <p14:tracePt t="14129" x="3143250" y="4079875"/>
          <p14:tracePt t="14134" x="3160713" y="4079875"/>
          <p14:tracePt t="14137" x="3168650" y="4079875"/>
          <p14:tracePt t="14141" x="3186113" y="4095750"/>
          <p14:tracePt t="14150" x="3211513" y="4105275"/>
          <p14:tracePt t="14153" x="3228975" y="4113213"/>
          <p14:tracePt t="14157" x="3236913" y="4121150"/>
          <p14:tracePt t="14161" x="3244850" y="4138613"/>
          <p14:tracePt t="14167" x="3270250" y="4156075"/>
          <p14:tracePt t="14169" x="3287713" y="4171950"/>
          <p14:tracePt t="14177" x="3297238" y="4189413"/>
          <p14:tracePt t="14185" x="3313113" y="4206875"/>
          <p14:tracePt t="14189" x="3322638" y="4214813"/>
          <p14:tracePt t="14193" x="3330575" y="4232275"/>
          <p14:tracePt t="14201" x="3330575" y="4249738"/>
          <p14:tracePt t="14201" x="3338513" y="4257675"/>
          <p14:tracePt t="14209" x="3338513" y="4275138"/>
          <p14:tracePt t="14213" x="3348038" y="4291013"/>
          <p14:tracePt t="14217" x="3348038" y="4300538"/>
          <p14:tracePt t="14225" x="3348038" y="4316413"/>
          <p14:tracePt t="14229" x="3348038" y="4333875"/>
          <p14:tracePt t="14237" x="3355975" y="4359275"/>
          <p14:tracePt t="14251" x="3355975" y="4368800"/>
          <p14:tracePt t="14253" x="3355975" y="4394200"/>
          <p14:tracePt t="14257" x="3355975" y="4410075"/>
          <p14:tracePt t="14261" x="3355975" y="4419600"/>
          <p14:tracePt t="14267" x="3355975" y="4435475"/>
          <p14:tracePt t="14269" x="3355975" y="4445000"/>
          <p14:tracePt t="14273" x="3355975" y="4460875"/>
          <p14:tracePt t="14277" x="3355975" y="4478338"/>
          <p14:tracePt t="14284" x="3355975" y="4486275"/>
          <p14:tracePt t="14285" x="3355975" y="4503738"/>
          <p14:tracePt t="14289" x="3355975" y="4513263"/>
          <p14:tracePt t="14293" x="3355975" y="4521200"/>
          <p14:tracePt t="14300" x="3355975" y="4546600"/>
          <p14:tracePt t="14305" x="3355975" y="4564063"/>
          <p14:tracePt t="14309" x="3348038" y="4579938"/>
          <p14:tracePt t="14313" x="3338513" y="4605338"/>
          <p14:tracePt t="14318" x="3338513" y="4622800"/>
          <p14:tracePt t="14321" x="3322638" y="4630738"/>
          <p14:tracePt t="14325" x="3305175" y="4648200"/>
          <p14:tracePt t="14329" x="3287713" y="4657725"/>
          <p14:tracePt t="14334" x="3287713" y="4665663"/>
          <p14:tracePt t="14337" x="3279775" y="4665663"/>
          <p14:tracePt t="14341" x="3270250" y="4673600"/>
          <p14:tracePt t="14351" x="3262313" y="4683125"/>
          <p14:tracePt t="14353" x="3254375" y="4691063"/>
          <p14:tracePt t="14389" x="3244850" y="4699000"/>
          <p14:tracePt t="14398" x="3236913" y="4708525"/>
          <p14:tracePt t="14417" x="3228975" y="4708525"/>
          <p14:tracePt t="14421" x="3219450" y="4708525"/>
          <p14:tracePt t="14425" x="3211513" y="4708525"/>
          <p14:tracePt t="14429" x="3194050" y="4708525"/>
          <p14:tracePt t="14493" x="3178175" y="4708525"/>
          <p14:tracePt t="14501" x="3168650" y="4708525"/>
          <p14:tracePt t="14525" x="3168650" y="4699000"/>
          <p14:tracePt t="14527" x="3168650" y="4691063"/>
          <p14:tracePt t="14532" x="3168650" y="4683125"/>
          <p14:tracePt t="14535" x="3168650" y="4673600"/>
          <p14:tracePt t="14539" x="3178175" y="4673600"/>
          <p14:tracePt t="14543" x="3178175" y="4665663"/>
          <p14:tracePt t="14550" x="3186113" y="4657725"/>
          <p14:tracePt t="14551" x="3203575" y="4648200"/>
          <p14:tracePt t="14563" x="3211513" y="4640263"/>
          <p14:tracePt t="14567" x="3219450" y="4630738"/>
          <p14:tracePt t="14571" x="3228975" y="4622800"/>
          <p14:tracePt t="14575" x="3244850" y="4622800"/>
          <p14:tracePt t="14579" x="3254375" y="4622800"/>
          <p14:tracePt t="14584" x="3262313" y="4614863"/>
          <p14:tracePt t="14591" x="3287713" y="4614863"/>
          <p14:tracePt t="14595" x="3305175" y="4614863"/>
          <p14:tracePt t="14603" x="3322638" y="4614863"/>
          <p14:tracePt t="14607" x="3330575" y="4614863"/>
          <p14:tracePt t="14611" x="3348038" y="4614863"/>
          <p14:tracePt t="14617" x="3363913" y="4614863"/>
          <p14:tracePt t="14619" x="3381375" y="4614863"/>
          <p14:tracePt t="14623" x="3406775" y="4614863"/>
          <p14:tracePt t="14627" x="3424238" y="4614863"/>
          <p14:tracePt t="14635" x="3441700" y="4614863"/>
          <p14:tracePt t="14635" x="3467100" y="4614863"/>
          <p14:tracePt t="14639" x="3492500" y="4614863"/>
          <p14:tracePt t="14643" x="3517900" y="4614863"/>
          <p14:tracePt t="14651" x="3576638" y="4614863"/>
          <p14:tracePt t="14655" x="3611563" y="4614863"/>
          <p14:tracePt t="14659" x="3636963" y="4614863"/>
          <p14:tracePt t="14663" x="3662363" y="4614863"/>
          <p14:tracePt t="14668" x="3695700" y="4614863"/>
          <p14:tracePt t="14671" x="3721100" y="4614863"/>
          <p14:tracePt t="14675" x="3746500" y="4614863"/>
          <p14:tracePt t="14679" x="3781425" y="4614863"/>
          <p14:tracePt t="14684" x="3814763" y="4614863"/>
          <p14:tracePt t="14687" x="3840163" y="4614863"/>
          <p14:tracePt t="14691" x="3873500" y="4614863"/>
          <p14:tracePt t="14695" x="3908425" y="4614863"/>
          <p14:tracePt t="14701" x="3941763" y="4614863"/>
          <p14:tracePt t="14703" x="3967163" y="4614863"/>
          <p14:tracePt t="14707" x="4002088" y="4614863"/>
          <p14:tracePt t="14711" x="4035425" y="4614863"/>
          <p14:tracePt t="14717" x="4052888" y="4614863"/>
          <p14:tracePt t="14719" x="4078288" y="4614863"/>
          <p14:tracePt t="14723" x="4103688" y="4614863"/>
          <p14:tracePt t="14727" x="4111625" y="4614863"/>
          <p14:tracePt t="14735" x="4129088" y="4614863"/>
          <p14:tracePt t="14736" x="4154488" y="4614863"/>
          <p14:tracePt t="14739" x="4162425" y="4614863"/>
          <p14:tracePt t="14743" x="4179888" y="4614863"/>
          <p14:tracePt t="14751" x="4205288" y="4614863"/>
          <p14:tracePt t="14759" x="4222750" y="4614863"/>
          <p14:tracePt t="14775" x="4240213" y="4614863"/>
          <p14:tracePt t="14784" x="4248150" y="4614863"/>
          <p14:tracePt t="14787" x="4265613" y="4614863"/>
          <p14:tracePt t="14795" x="4281488" y="4614863"/>
          <p14:tracePt t="14811" x="4298950" y="4614863"/>
          <p14:tracePt t="14819" x="4306888" y="4614863"/>
          <p14:tracePt t="14835" x="4316413" y="4614863"/>
          <p14:tracePt t="14839" x="4324350" y="4614863"/>
          <p14:tracePt t="14859" x="4332288" y="4614863"/>
          <p14:tracePt t="14879" x="4341813" y="4614863"/>
          <p14:tracePt t="14895" x="4349750" y="4614863"/>
          <p14:tracePt t="14901" x="4359275" y="4614863"/>
          <p14:tracePt t="14907" x="4375150" y="4614863"/>
          <p14:tracePt t="14917" x="4384675" y="4614863"/>
          <p14:tracePt t="14923" x="4400550" y="4614863"/>
          <p14:tracePt t="14927" x="4410075" y="4614863"/>
          <p14:tracePt t="14934" x="4418013" y="4614863"/>
          <p14:tracePt t="14935" x="4425950" y="4614863"/>
          <p14:tracePt t="14939" x="4443413" y="4614863"/>
          <p14:tracePt t="14953" x="4503738" y="4614863"/>
          <p14:tracePt t="14955" x="4529138" y="4614863"/>
          <p14:tracePt t="14959" x="4545013" y="4614863"/>
          <p14:tracePt t="14963" x="4562475" y="4614863"/>
          <p14:tracePt t="14967" x="4587875" y="4614863"/>
          <p14:tracePt t="14971" x="4605338" y="4614863"/>
          <p14:tracePt t="14975" x="4630738" y="4614863"/>
          <p14:tracePt t="14979" x="4656138" y="4614863"/>
          <p14:tracePt t="14984" x="4673600" y="4614863"/>
          <p14:tracePt t="14987" x="4699000" y="4614863"/>
          <p14:tracePt t="14991" x="4714875" y="4614863"/>
          <p14:tracePt t="14995" x="4732338" y="4614863"/>
          <p14:tracePt t="15001" x="4757738" y="4614863"/>
          <p14:tracePt t="15003" x="4783138" y="4614863"/>
          <p14:tracePt t="15007" x="4800600" y="4614863"/>
          <p14:tracePt t="15011" x="4826000" y="4614863"/>
          <p14:tracePt t="15017" x="4859338" y="4614863"/>
          <p14:tracePt t="15019" x="4876800" y="4614863"/>
          <p14:tracePt t="15023" x="4910138" y="4614863"/>
          <p14:tracePt t="15027" x="4935538" y="4614863"/>
          <p14:tracePt t="15035" x="4987925" y="4614863"/>
          <p14:tracePt t="15039" x="5021263" y="4614863"/>
          <p14:tracePt t="15043" x="5046663" y="4614863"/>
          <p14:tracePt t="15047" x="5072063" y="4614863"/>
          <p14:tracePt t="15051" x="5097463" y="4614863"/>
          <p14:tracePt t="15055" x="5132388" y="4614863"/>
          <p14:tracePt t="15059" x="5148263" y="4614863"/>
          <p14:tracePt t="15063" x="5183188" y="4614863"/>
          <p14:tracePt t="15068" x="5208588" y="4614863"/>
          <p14:tracePt t="15071" x="5224463" y="4614863"/>
          <p14:tracePt t="15075" x="5241925" y="4614863"/>
          <p14:tracePt t="15079" x="5276850" y="4614863"/>
          <p14:tracePt t="15085" x="5292725" y="4614863"/>
          <p14:tracePt t="15087" x="5310188" y="4622800"/>
          <p14:tracePt t="15091" x="5327650" y="4622800"/>
          <p14:tracePt t="15095" x="5353050" y="4622800"/>
          <p14:tracePt t="15101" x="5368925" y="4630738"/>
          <p14:tracePt t="15103" x="5386388" y="4640263"/>
          <p14:tracePt t="15105" x="5403850" y="4640263"/>
          <p14:tracePt t="15109" x="5411788" y="4640263"/>
          <p14:tracePt t="15113" x="5437188" y="4640263"/>
          <p14:tracePt t="15118" x="5446713" y="4640263"/>
          <p14:tracePt t="15121" x="5462588" y="4640263"/>
          <p14:tracePt t="15125" x="5480050" y="4640263"/>
          <p14:tracePt t="15129" x="5487988" y="4640263"/>
          <p14:tracePt t="15134" x="5513388" y="4648200"/>
          <p14:tracePt t="15137" x="5530850" y="4648200"/>
          <p14:tracePt t="15141" x="5538788" y="4648200"/>
          <p14:tracePt t="15145" x="5556250" y="4657725"/>
          <p14:tracePt t="15151" x="5581650" y="4665663"/>
          <p14:tracePt t="15153" x="5591175" y="4665663"/>
          <p14:tracePt t="15157" x="5607050" y="4673600"/>
          <p14:tracePt t="15161" x="5632450" y="4683125"/>
          <p14:tracePt t="15167" x="5641975" y="4691063"/>
          <p14:tracePt t="15169" x="5649913" y="4691063"/>
          <p14:tracePt t="15173" x="5667375" y="4691063"/>
          <p14:tracePt t="15177" x="5675313" y="4691063"/>
          <p14:tracePt t="15184" x="5692775" y="4699000"/>
          <p14:tracePt t="15185" x="5700713" y="4699000"/>
          <p14:tracePt t="15197" x="5708650" y="4699000"/>
          <p14:tracePt t="15201" x="5718175" y="4699000"/>
          <p14:tracePt t="15221" x="5726113" y="4699000"/>
          <p14:tracePt t="15229" x="5735638" y="4699000"/>
          <p14:tracePt t="17467" x="5735638" y="4708525"/>
          <p14:tracePt t="17473" x="5735638" y="4724400"/>
          <p14:tracePt t="17481" x="5726113" y="4741863"/>
          <p14:tracePt t="17485" x="5718175" y="4749800"/>
          <p14:tracePt t="17489" x="5708650" y="4759325"/>
          <p14:tracePt t="17493" x="5700713" y="4767263"/>
          <p14:tracePt t="17502" x="5692775" y="4775200"/>
          <p14:tracePt t="17509" x="5692775" y="4784725"/>
          <p14:tracePt t="17781" x="5683250" y="4784725"/>
          <p14:tracePt t="17783" x="5683250" y="4792663"/>
          <p14:tracePt t="17787" x="5667375" y="4810125"/>
          <p14:tracePt t="17791" x="5657850" y="4827588"/>
          <p14:tracePt t="17795" x="5657850" y="4843463"/>
          <p14:tracePt t="17802" x="5649913" y="4852988"/>
          <p14:tracePt t="17803" x="5641975" y="4860925"/>
          <p14:tracePt t="17807" x="5632450" y="4886325"/>
          <p14:tracePt t="17811" x="5624513" y="4903788"/>
          <p14:tracePt t="17818" x="5616575" y="4919663"/>
          <p14:tracePt t="17819" x="5616575" y="4929188"/>
          <p14:tracePt t="17823" x="5607050" y="4954588"/>
          <p14:tracePt t="17827" x="5591175" y="4979988"/>
          <p14:tracePt t="17831" x="5581650" y="5005388"/>
          <p14:tracePt t="17836" x="5573713" y="5022850"/>
          <p14:tracePt t="17839" x="5556250" y="5038725"/>
          <p14:tracePt t="17843" x="5538788" y="5056188"/>
          <p14:tracePt t="17847" x="5530850" y="5073650"/>
          <p14:tracePt t="17852" x="5513388" y="5081588"/>
          <p14:tracePt t="17855" x="5497513" y="5099050"/>
          <p14:tracePt t="17859" x="5480050" y="5124450"/>
          <p14:tracePt t="17868" x="5462588" y="5149850"/>
          <p14:tracePt t="17871" x="5454650" y="5167313"/>
          <p14:tracePt t="17875" x="5437188" y="5175250"/>
          <p14:tracePt t="17879" x="5411788" y="5192713"/>
          <p14:tracePt t="17885" x="5394325" y="5208588"/>
          <p14:tracePt t="17887" x="5378450" y="5235575"/>
          <p14:tracePt t="17891" x="5368925" y="5251450"/>
          <p14:tracePt t="17895" x="5353050" y="5260975"/>
          <p14:tracePt t="17901" x="5327650" y="5276850"/>
          <p14:tracePt t="17903" x="5310188" y="5294313"/>
          <p14:tracePt t="17911" x="5276850" y="5311775"/>
          <p14:tracePt t="17915" x="5249863" y="5327650"/>
          <p14:tracePt t="17919" x="5216525" y="5353050"/>
          <p14:tracePt t="17927" x="5183188" y="5370513"/>
          <p14:tracePt t="17931" x="5157788" y="5380038"/>
          <p14:tracePt t="17936" x="5140325" y="5387975"/>
          <p14:tracePt t="17953" x="5038725" y="5430838"/>
          <p14:tracePt t="17955" x="5013325" y="5430838"/>
          <p14:tracePt t="17959" x="4978400" y="5446713"/>
          <p14:tracePt t="17961" x="4962525" y="5456238"/>
          <p14:tracePt t="17965" x="4935538" y="5456238"/>
          <p14:tracePt t="17969" x="4919663" y="5464175"/>
          <p14:tracePt t="17973" x="4894263" y="5472113"/>
          <p14:tracePt t="17977" x="4868863" y="5472113"/>
          <p14:tracePt t="17981" x="4843463" y="5481638"/>
          <p14:tracePt t="17989" x="4826000" y="5497513"/>
          <p14:tracePt t="17993" x="4808538" y="5507038"/>
          <p14:tracePt t="18002" x="4791075" y="5514975"/>
          <p14:tracePt t="18005" x="4783138" y="5514975"/>
          <p14:tracePt t="18009" x="4765675" y="5514975"/>
          <p14:tracePt t="18013" x="4757738" y="5514975"/>
          <p14:tracePt t="18021" x="4749800" y="5514975"/>
          <p14:tracePt t="18025" x="4732338" y="5514975"/>
          <p14:tracePt t="18029" x="4724400" y="5524500"/>
          <p14:tracePt t="18035" x="4714875" y="5524500"/>
          <p14:tracePt t="18037" x="4706938" y="5532438"/>
          <p14:tracePt t="18041" x="4699000" y="5540375"/>
          <p14:tracePt t="18045" x="4681538" y="5540375"/>
          <p14:tracePt t="18053" x="4664075" y="5540375"/>
          <p14:tracePt t="18057" x="4656138" y="5540375"/>
          <p14:tracePt t="18061" x="4638675" y="5549900"/>
          <p14:tracePt t="18065" x="4613275" y="5549900"/>
          <p14:tracePt t="18069" x="4595813" y="5549900"/>
          <p14:tracePt t="18073" x="4587875" y="5549900"/>
          <p14:tracePt t="18077" x="4562475" y="5557838"/>
          <p14:tracePt t="18081" x="4537075" y="5565775"/>
          <p14:tracePt t="18089" x="4519613" y="5575300"/>
          <p14:tracePt t="18093" x="4503738" y="5575300"/>
          <p14:tracePt t="18097" x="4476750" y="5583238"/>
          <p14:tracePt t="18102" x="4460875" y="5591175"/>
          <p14:tracePt t="18109" x="4451350" y="5591175"/>
          <p14:tracePt t="18173" x="4435475" y="5591175"/>
          <p14:tracePt t="18181" x="4425950" y="5591175"/>
          <p14:tracePt t="18186" x="4418013" y="5591175"/>
          <p14:tracePt t="18189" x="4410075" y="5591175"/>
          <p14:tracePt t="18193" x="4392613" y="5591175"/>
          <p14:tracePt t="18197" x="4375150" y="5591175"/>
          <p14:tracePt t="18202" x="4367213" y="5591175"/>
          <p14:tracePt t="18205" x="4349750" y="5591175"/>
          <p14:tracePt t="18209" x="4332288" y="5591175"/>
          <p14:tracePt t="18213" x="4316413" y="5591175"/>
          <p14:tracePt t="18219" x="4291013" y="5591175"/>
          <p14:tracePt t="18221" x="4273550" y="5591175"/>
          <p14:tracePt t="18225" x="4256088" y="5591175"/>
          <p14:tracePt t="18229" x="4222750" y="5591175"/>
          <p14:tracePt t="18235" x="4197350" y="5591175"/>
          <p14:tracePt t="18237" x="4171950" y="5591175"/>
          <p14:tracePt t="18241" x="4137025" y="5591175"/>
          <p14:tracePt t="18245" x="4111625" y="5591175"/>
          <p14:tracePt t="18253" x="4086225" y="5591175"/>
          <p14:tracePt t="18257" x="4052888" y="5591175"/>
          <p14:tracePt t="18261" x="4017963" y="5591175"/>
          <p14:tracePt t="18265" x="3992563" y="5591175"/>
          <p14:tracePt t="18269" x="3984625" y="5591175"/>
          <p14:tracePt t="18273" x="3967163" y="5591175"/>
          <p14:tracePt t="18277" x="3959225" y="5591175"/>
          <p14:tracePt t="18286" x="3933825" y="5591175"/>
          <p14:tracePt t="18369" x="3925888" y="5575300"/>
          <p14:tracePt t="18373" x="3925888" y="5565775"/>
          <p14:tracePt t="18385" x="3933825" y="5557838"/>
          <p14:tracePt t="18389" x="3933825" y="5549900"/>
          <p14:tracePt t="18393" x="3951288" y="5540375"/>
          <p14:tracePt t="18402" x="3976688" y="5532438"/>
          <p14:tracePt t="18405" x="3984625" y="5524500"/>
          <p14:tracePt t="18409" x="4002088" y="5514975"/>
          <p14:tracePt t="18413" x="4017963" y="5507038"/>
          <p14:tracePt t="18419" x="4027488" y="5507038"/>
          <p14:tracePt t="18421" x="4044950" y="5507038"/>
          <p14:tracePt t="18425" x="4070350" y="5507038"/>
          <p14:tracePt t="18429" x="4086225" y="5497513"/>
          <p14:tracePt t="18435" x="4121150" y="5489575"/>
          <p14:tracePt t="18437" x="4146550" y="5489575"/>
          <p14:tracePt t="18441" x="4171950" y="5481638"/>
          <p14:tracePt t="18445" x="4197350" y="5481638"/>
          <p14:tracePt t="18453" x="4230688" y="5481638"/>
          <p14:tracePt t="18454" x="4265613" y="5481638"/>
          <p14:tracePt t="18457" x="4281488" y="5481638"/>
          <p14:tracePt t="18461" x="4316413" y="5481638"/>
          <p14:tracePt t="18465" x="4359275" y="5481638"/>
          <p14:tracePt t="18470" x="4392613" y="5481638"/>
          <p14:tracePt t="18473" x="4425950" y="5481638"/>
          <p14:tracePt t="18477" x="4451350" y="5481638"/>
          <p14:tracePt t="18481" x="4494213" y="5481638"/>
          <p14:tracePt t="18486" x="4545013" y="5481638"/>
          <p14:tracePt t="18489" x="4562475" y="5472113"/>
          <p14:tracePt t="18493" x="4595813" y="5472113"/>
          <p14:tracePt t="18497" x="4638675" y="5472113"/>
          <p14:tracePt t="18502" x="4681538" y="5464175"/>
          <p14:tracePt t="18505" x="4706938" y="5464175"/>
          <p14:tracePt t="18509" x="4740275" y="5464175"/>
          <p14:tracePt t="18513" x="4775200" y="5464175"/>
          <p14:tracePt t="18519" x="4818063" y="5464175"/>
          <p14:tracePt t="18521" x="4833938" y="5464175"/>
          <p14:tracePt t="18525" x="4859338" y="5464175"/>
          <p14:tracePt t="18529" x="4884738" y="5464175"/>
          <p14:tracePt t="18536" x="4910138" y="5464175"/>
          <p14:tracePt t="18537" x="4935538" y="5464175"/>
          <p14:tracePt t="18541" x="4962525" y="5456238"/>
          <p14:tracePt t="18543" x="4987925" y="5456238"/>
          <p14:tracePt t="18547" x="5003800" y="5456238"/>
          <p14:tracePt t="18552" x="5029200" y="5456238"/>
          <p14:tracePt t="18555" x="5054600" y="5456238"/>
          <p14:tracePt t="18559" x="5072063" y="5456238"/>
          <p14:tracePt t="18563" x="5089525" y="5446713"/>
          <p14:tracePt t="18569" x="5097463" y="5446713"/>
          <p14:tracePt t="18571" x="5122863" y="5446713"/>
          <p14:tracePt t="18575" x="5148263" y="5446713"/>
          <p14:tracePt t="18579" x="5173663" y="5446713"/>
          <p14:tracePt t="18585" x="5183188" y="5446713"/>
          <p14:tracePt t="18587" x="5199063" y="5446713"/>
          <p14:tracePt t="18591" x="5216525" y="5438775"/>
          <p14:tracePt t="18595" x="5233988" y="5438775"/>
          <p14:tracePt t="18602" x="5249863" y="5438775"/>
          <p14:tracePt t="18603" x="5259388" y="5438775"/>
          <p14:tracePt t="18607" x="5276850" y="5438775"/>
          <p14:tracePt t="18611" x="5284788" y="5438775"/>
          <p14:tracePt t="18615" x="5302250" y="5438775"/>
          <p14:tracePt t="18620" x="5318125" y="5438775"/>
          <p14:tracePt t="18627" x="5327650" y="5430838"/>
          <p14:tracePt t="18631" x="5335588" y="5430838"/>
          <p14:tracePt t="18636" x="5353050" y="5430838"/>
          <p14:tracePt t="18652" x="5360988" y="5430838"/>
          <p14:tracePt t="18663" x="5378450" y="5430838"/>
          <p14:tracePt t="18671" x="5386388" y="5430838"/>
          <p14:tracePt t="18679" x="5403850" y="5430838"/>
          <p14:tracePt t="18687" x="5411788" y="5430838"/>
          <p14:tracePt t="18691" x="5421313" y="5430838"/>
          <p14:tracePt t="18703" x="5429250" y="5430838"/>
          <p14:tracePt t="18707" x="5437188" y="5430838"/>
          <p14:tracePt t="18715" x="5454650" y="5430838"/>
          <p14:tracePt t="18727" x="5472113" y="5430838"/>
          <p14:tracePt t="18731" x="5480050" y="5430838"/>
          <p14:tracePt t="18736" x="5487988" y="5430838"/>
          <p14:tracePt t="18739" x="5513388" y="5430838"/>
          <p14:tracePt t="18747" x="5522913" y="5430838"/>
          <p14:tracePt t="18752" x="5538788" y="5430838"/>
          <p14:tracePt t="18755" x="5556250" y="5430838"/>
          <p14:tracePt t="18759" x="5556250" y="5446713"/>
          <p14:tracePt t="18763" x="5565775" y="5446713"/>
          <p14:tracePt t="18769" x="5573713" y="5456238"/>
          <p14:tracePt t="18771" x="5581650" y="5456238"/>
          <p14:tracePt t="18775" x="5599113" y="5456238"/>
          <p14:tracePt t="18785" x="5624513" y="5456238"/>
          <p14:tracePt t="18791" x="5632450" y="5456238"/>
          <p14:tracePt t="18802" x="5657850" y="5456238"/>
          <p14:tracePt t="18811" x="5667375" y="5456238"/>
          <p14:tracePt t="18820" x="5675313" y="5456238"/>
          <p14:tracePt t="18827" x="5692775" y="5456238"/>
          <p14:tracePt t="18839" x="5700713" y="5456238"/>
          <p14:tracePt t="18847" x="5708650" y="5456238"/>
          <p14:tracePt t="18852" x="5718175" y="5456238"/>
          <p14:tracePt t="18859" x="5735638" y="5456238"/>
          <p14:tracePt t="18869" x="5751513" y="5456238"/>
          <p14:tracePt t="18871" x="5761038" y="5456238"/>
          <p14:tracePt t="18875" x="5768975" y="5456238"/>
          <p14:tracePt t="18879" x="5776913" y="5456238"/>
          <p14:tracePt t="18887" x="5794375" y="5456238"/>
          <p14:tracePt t="18895" x="5802313" y="5456238"/>
          <p14:tracePt t="19015" x="5811838" y="5456238"/>
          <p14:tracePt t="19023" x="5827713" y="5456238"/>
          <p14:tracePt t="19031" x="5845175" y="5456238"/>
          <p14:tracePt t="19039" x="5870575" y="5456238"/>
          <p14:tracePt t="19043" x="5888038" y="5456238"/>
          <p14:tracePt t="19047" x="5895975" y="5456238"/>
          <p14:tracePt t="19053" x="5921375" y="5456238"/>
          <p14:tracePt t="19055" x="5930900" y="5456238"/>
          <p14:tracePt t="19059" x="5956300" y="5456238"/>
          <p14:tracePt t="19063" x="5981700" y="5456238"/>
          <p14:tracePt t="19069" x="5997575" y="5456238"/>
          <p14:tracePt t="19071" x="6024563" y="5456238"/>
          <p14:tracePt t="19075" x="6040438" y="5456238"/>
          <p14:tracePt t="19079" x="6057900" y="5456238"/>
          <p14:tracePt t="19086" x="6075363" y="5456238"/>
          <p14:tracePt t="19087" x="6100763" y="5456238"/>
          <p14:tracePt t="19091" x="6126163" y="5456238"/>
          <p14:tracePt t="19095" x="6151563" y="5456238"/>
          <p14:tracePt t="19104" x="6194425" y="5456238"/>
          <p14:tracePt t="19107" x="6227763" y="5456238"/>
          <p14:tracePt t="19111" x="6261100" y="5456238"/>
          <p14:tracePt t="19115" x="6278563" y="5446713"/>
          <p14:tracePt t="19120" x="6296025" y="5446713"/>
          <p14:tracePt t="19123" x="6321425" y="5446713"/>
          <p14:tracePt t="19125" x="6354763" y="5446713"/>
          <p14:tracePt t="19129" x="6364288" y="5446713"/>
          <p14:tracePt t="19137" x="6389688" y="5438775"/>
          <p14:tracePt t="19137" x="6405563" y="5438775"/>
          <p14:tracePt t="19141" x="6415088" y="5438775"/>
          <p14:tracePt t="19145" x="6430963" y="5438775"/>
          <p14:tracePt t="19153" x="6440488" y="5438775"/>
          <p14:tracePt t="20593" x="6430963" y="5438775"/>
          <p14:tracePt t="20597" x="6423025" y="5446713"/>
          <p14:tracePt t="20603" x="6405563" y="5456238"/>
          <p14:tracePt t="20605" x="6372225" y="5464175"/>
          <p14:tracePt t="20609" x="6346825" y="5464175"/>
          <p14:tracePt t="20613" x="6311900" y="5497513"/>
          <p14:tracePt t="20620" x="6296025" y="5507038"/>
          <p14:tracePt t="20621" x="6261100" y="5524500"/>
          <p14:tracePt t="20625" x="6219825" y="5557838"/>
          <p14:tracePt t="20629" x="6184900" y="5575300"/>
          <p14:tracePt t="20637" x="6116638" y="5608638"/>
          <p14:tracePt t="20641" x="6083300" y="5626100"/>
          <p14:tracePt t="20645" x="6040438" y="5651500"/>
          <p14:tracePt t="20649" x="6007100" y="5668963"/>
          <p14:tracePt t="20654" x="5956300" y="5702300"/>
          <p14:tracePt t="20657" x="5913438" y="5719763"/>
          <p14:tracePt t="20661" x="5862638" y="5745163"/>
          <p14:tracePt t="20665" x="5811838" y="5778500"/>
          <p14:tracePt t="20670" x="5761038" y="5803900"/>
          <p14:tracePt t="20673" x="5700713" y="5829300"/>
          <p14:tracePt t="20677" x="5649913" y="5854700"/>
          <p14:tracePt t="20681" x="5591175" y="5889625"/>
          <p14:tracePt t="20687" x="5522913" y="5922963"/>
          <p14:tracePt t="20689" x="5462588" y="5940425"/>
          <p14:tracePt t="20693" x="5429250" y="5957888"/>
          <p14:tracePt t="20697" x="5394325" y="5973763"/>
          <p14:tracePt t="20703" x="5360988" y="5991225"/>
          <p14:tracePt t="20705" x="5310188" y="6016625"/>
          <p14:tracePt t="20709" x="5249863" y="6024563"/>
          <p14:tracePt t="20713" x="5191125" y="6042025"/>
          <p14:tracePt t="20721" x="5114925" y="6049963"/>
          <p14:tracePt t="20722" x="5054600" y="6067425"/>
          <p14:tracePt t="20725" x="4987925" y="6076950"/>
          <p14:tracePt t="20729" x="4927600" y="6084888"/>
          <p14:tracePt t="20737" x="4868863" y="6102350"/>
          <p14:tracePt t="20737" x="4808538" y="6118225"/>
          <p14:tracePt t="20741" x="4749800" y="6127750"/>
          <p14:tracePt t="20745" x="4689475" y="6135688"/>
          <p14:tracePt t="20749" x="4638675" y="6143625"/>
          <p14:tracePt t="20754" x="4587875" y="6161088"/>
          <p14:tracePt t="20757" x="4545013" y="6178550"/>
          <p14:tracePt t="20761" x="4494213" y="6203950"/>
          <p14:tracePt t="20765" x="4451350" y="6221413"/>
          <p14:tracePt t="20770" x="4418013" y="6229350"/>
          <p14:tracePt t="20773" x="4384675" y="6246813"/>
          <p14:tracePt t="20777" x="4332288" y="6262688"/>
          <p14:tracePt t="20781" x="4298950" y="6280150"/>
          <p14:tracePt t="20786" x="4265613" y="6288088"/>
          <p14:tracePt t="20789" x="4230688" y="6297613"/>
          <p14:tracePt t="20793" x="4197350" y="6305550"/>
          <p14:tracePt t="20797" x="4162425" y="6323013"/>
          <p14:tracePt t="20805" x="4111625" y="6348413"/>
          <p14:tracePt t="20809" x="4078288" y="6365875"/>
          <p14:tracePt t="20813" x="4060825" y="6373813"/>
          <p14:tracePt t="20820" x="4027488" y="6391275"/>
          <p14:tracePt t="20821" x="4002088" y="6399213"/>
          <p14:tracePt t="20825" x="3967163" y="6407150"/>
          <p14:tracePt t="20829" x="3941763" y="6416675"/>
          <p14:tracePt t="20836" x="3908425" y="6416675"/>
          <p14:tracePt t="20838" x="3890963" y="6424613"/>
          <p14:tracePt t="20841" x="3865563" y="6432550"/>
          <p14:tracePt t="20845" x="3832225" y="6442075"/>
          <p14:tracePt t="20849" x="3797300" y="6450013"/>
          <p14:tracePt t="20854" x="3763963" y="6457950"/>
          <p14:tracePt t="20857" x="3721100" y="6457950"/>
          <p14:tracePt t="20861" x="3687763" y="6467475"/>
          <p14:tracePt t="20865" x="3652838" y="6475413"/>
          <p14:tracePt t="20870" x="3627438" y="6483350"/>
          <p14:tracePt t="20873" x="3576638" y="6483350"/>
          <p14:tracePt t="20877" x="3533775" y="6483350"/>
          <p14:tracePt t="20881" x="3492500" y="6492875"/>
          <p14:tracePt t="20887" x="3449638" y="6492875"/>
          <p14:tracePt t="20889" x="3406775" y="6492875"/>
          <p14:tracePt t="20893" x="3355975" y="6492875"/>
          <p14:tracePt t="20897" x="3330575" y="6492875"/>
          <p14:tracePt t="20903" x="3297238" y="6492875"/>
          <p14:tracePt t="20905" x="3254375" y="6492875"/>
          <p14:tracePt t="20909" x="3211513" y="6492875"/>
          <p14:tracePt t="20913" x="3168650" y="6492875"/>
          <p14:tracePt t="20920" x="3109913" y="6492875"/>
          <p14:tracePt t="20921" x="3067050" y="6492875"/>
          <p14:tracePt t="20925" x="3024188" y="6492875"/>
          <p14:tracePt t="20927" x="2973388" y="6492875"/>
          <p14:tracePt t="20931" x="2930525" y="6492875"/>
          <p14:tracePt t="20937" x="2897188" y="6492875"/>
          <p14:tracePt t="20953" x="2770188" y="6492875"/>
          <p14:tracePt t="20955" x="2752725" y="6492875"/>
          <p14:tracePt t="20959" x="2727325" y="6492875"/>
          <p14:tracePt t="20963" x="2709863" y="6492875"/>
          <p14:tracePt t="20970" x="2701925" y="6492875"/>
          <p14:tracePt t="20971" x="2668588" y="6492875"/>
          <p14:tracePt t="20975" x="2651125" y="6492875"/>
          <p14:tracePt t="20983" x="2641600" y="6492875"/>
          <p14:tracePt t="20987" x="2625725" y="6492875"/>
          <p14:tracePt t="20999" x="2616200" y="6492875"/>
          <p14:tracePt t="21003" x="2590800" y="6492875"/>
          <p14:tracePt t="21007" x="2582863" y="6483350"/>
          <p14:tracePt t="21011" x="2574925" y="6483350"/>
          <p14:tracePt t="21020" x="2565400" y="6483350"/>
          <p14:tracePt t="21023" x="2557463" y="6483350"/>
          <p14:tracePt t="21027" x="2540000" y="6475413"/>
          <p14:tracePt t="21031" x="2532063" y="6475413"/>
          <p14:tracePt t="21039" x="2514600" y="6475413"/>
          <p14:tracePt t="21043" x="2489200" y="6467475"/>
          <p14:tracePt t="21047" x="2481263" y="6457950"/>
          <p14:tracePt t="21055" x="2481263" y="6450013"/>
          <p14:tracePt t="21059" x="2463800" y="6450013"/>
          <p14:tracePt t="21070" x="2455863" y="6450013"/>
          <p14:tracePt t="21072" x="2455863" y="6442075"/>
          <p14:tracePt t="21083" x="2455863" y="6432550"/>
          <p14:tracePt t="21099" x="2455863" y="6424613"/>
          <p14:tracePt t="21104" x="2455863" y="6416675"/>
          <p14:tracePt t="21107" x="2455863" y="6407150"/>
          <p14:tracePt t="21115" x="2455863" y="6399213"/>
          <p14:tracePt t="21120" x="2455863" y="6381750"/>
          <p14:tracePt t="21123" x="2455863" y="6373813"/>
          <p14:tracePt t="21127" x="2455863" y="6365875"/>
          <p14:tracePt t="21139" x="2455863" y="6356350"/>
          <p14:tracePt t="21143" x="2455863" y="6348413"/>
          <p14:tracePt t="21147" x="2455863" y="6338888"/>
          <p14:tracePt t="21159" x="2455863" y="6330950"/>
          <p14:tracePt t="21163" x="2455863" y="6323013"/>
          <p14:tracePt t="21170" x="2463800" y="6313488"/>
          <p14:tracePt t="21175" x="2471738" y="6313488"/>
          <p14:tracePt t="21179" x="2481263" y="6305550"/>
          <p14:tracePt t="21184" x="2489200" y="6297613"/>
          <p14:tracePt t="21187" x="2506663" y="6297613"/>
          <p14:tracePt t="21191" x="2532063" y="6288088"/>
          <p14:tracePt t="21195" x="2540000" y="6288088"/>
          <p14:tracePt t="21199" x="2565400" y="6280150"/>
          <p14:tracePt t="21203" x="2582863" y="6280150"/>
          <p14:tracePt t="21207" x="2590800" y="6280150"/>
          <p14:tracePt t="21211" x="2616200" y="6262688"/>
          <p14:tracePt t="21215" x="2641600" y="6262688"/>
          <p14:tracePt t="21220" x="2668588" y="6254750"/>
          <p14:tracePt t="21223" x="2684463" y="6254750"/>
          <p14:tracePt t="21227" x="2719388" y="6254750"/>
          <p14:tracePt t="21231" x="2752725" y="6254750"/>
          <p14:tracePt t="21236" x="2795588" y="6246813"/>
          <p14:tracePt t="21239" x="2838450" y="6246813"/>
          <p14:tracePt t="21243" x="2871788" y="6246813"/>
          <p14:tracePt t="21247" x="2905125" y="6246813"/>
          <p14:tracePt t="21253" x="2930525" y="6246813"/>
          <p14:tracePt t="21255" x="2965450" y="6246813"/>
          <p14:tracePt t="21259" x="2998788" y="6246813"/>
          <p14:tracePt t="21263" x="3033713" y="6246813"/>
          <p14:tracePt t="21270" x="3067050" y="6246813"/>
          <p14:tracePt t="21275" x="3092450" y="6246813"/>
          <p14:tracePt t="21279" x="3127375" y="6246813"/>
          <p14:tracePt t="21283" x="3152775" y="6246813"/>
          <p14:tracePt t="21287" x="3160713" y="6246813"/>
          <p14:tracePt t="21291" x="3186113" y="6246813"/>
          <p14:tracePt t="21295" x="3194050" y="6246813"/>
          <p14:tracePt t="21299" x="3219450" y="6246813"/>
          <p14:tracePt t="21304" x="3244850" y="6246813"/>
          <p14:tracePt t="21307" x="3254375" y="6246813"/>
          <p14:tracePt t="21311" x="3279775" y="6246813"/>
          <p14:tracePt t="21315" x="3297238" y="6246813"/>
          <p14:tracePt t="21320" x="3305175" y="6246813"/>
          <p14:tracePt t="21323" x="3322638" y="6246813"/>
          <p14:tracePt t="21327" x="3330575" y="6246813"/>
          <p14:tracePt t="21331" x="3355975" y="6246813"/>
          <p14:tracePt t="21339" x="3381375" y="6246813"/>
          <p14:tracePt t="21343" x="3398838" y="6246813"/>
          <p14:tracePt t="21347" x="3424238" y="6246813"/>
          <p14:tracePt t="21353" x="3449638" y="6246813"/>
          <p14:tracePt t="21355" x="3467100" y="6246813"/>
          <p14:tracePt t="21359" x="3482975" y="6246813"/>
          <p14:tracePt t="21363" x="3508375" y="6246813"/>
          <p14:tracePt t="21370" x="3525838" y="6246813"/>
          <p14:tracePt t="21371" x="3551238" y="6246813"/>
          <p14:tracePt t="21375" x="3568700" y="6246813"/>
          <p14:tracePt t="21379" x="3576638" y="6246813"/>
          <p14:tracePt t="21383" x="3594100" y="6246813"/>
          <p14:tracePt t="21388" x="3602038" y="6246813"/>
          <p14:tracePt t="21391" x="3627438" y="6246813"/>
          <p14:tracePt t="21399" x="3652838" y="6246813"/>
          <p14:tracePt t="21404" x="3670300" y="6246813"/>
          <p14:tracePt t="21407" x="3687763" y="6246813"/>
          <p14:tracePt t="21411" x="3695700" y="6246813"/>
          <p14:tracePt t="21415" x="3703638" y="6246813"/>
          <p14:tracePt t="21420" x="3713163" y="6246813"/>
          <p14:tracePt t="21423" x="3729038" y="6246813"/>
          <p14:tracePt t="21427" x="3738563" y="6246813"/>
          <p14:tracePt t="21431" x="3756025" y="6246813"/>
          <p14:tracePt t="21443" x="3763963" y="6246813"/>
          <p14:tracePt t="21453" x="3781425" y="6246813"/>
          <p14:tracePt t="21459" x="3789363" y="6246813"/>
          <p14:tracePt t="21470" x="3797300" y="6246813"/>
          <p14:tracePt t="21483" x="3806825" y="6246813"/>
          <p14:tracePt t="21491" x="3814763" y="6246813"/>
          <p14:tracePt t="21504" x="3822700" y="6246813"/>
          <p14:tracePt t="21521" x="3840163" y="6246813"/>
          <p14:tracePt t="21533" x="3857625" y="6246813"/>
          <p14:tracePt t="23175" x="3900488" y="6246813"/>
          <p14:tracePt t="23183" x="3959225" y="6246813"/>
          <p14:tracePt t="23188" x="3984625" y="6246813"/>
          <p14:tracePt t="23191" x="4017963" y="6246813"/>
          <p14:tracePt t="23195" x="4060825" y="6246813"/>
          <p14:tracePt t="23199" x="4121150" y="6246813"/>
          <p14:tracePt t="23205" x="4179888" y="6246813"/>
          <p14:tracePt t="23207" x="4248150" y="6246813"/>
          <p14:tracePt t="23211" x="4316413" y="6246813"/>
          <p14:tracePt t="23215" x="4392613" y="6246813"/>
          <p14:tracePt t="23221" x="4460875" y="6246813"/>
          <p14:tracePt t="23223" x="4537075" y="6246813"/>
          <p14:tracePt t="23227" x="4587875" y="6246813"/>
          <p14:tracePt t="23231" x="4638675" y="6246813"/>
          <p14:tracePt t="23238" x="4681538" y="6246813"/>
          <p14:tracePt t="23239" x="4724400" y="6246813"/>
          <p14:tracePt t="23243" x="4757738" y="6254750"/>
          <p14:tracePt t="23247" x="4775200" y="6254750"/>
          <p14:tracePt t="23254" x="4800600" y="6254750"/>
          <p14:tracePt t="23255" x="4818063" y="6254750"/>
          <p14:tracePt t="23259" x="4826000" y="6262688"/>
          <p14:tracePt t="23263" x="4843463" y="6262688"/>
          <p14:tracePt t="23267" x="4851400" y="6262688"/>
          <p14:tracePt t="23295" x="4859338" y="6262688"/>
          <p14:tracePt t="23304" x="4884738" y="6262688"/>
          <p14:tracePt t="23311" x="4894263" y="6262688"/>
          <p14:tracePt t="23315" x="4910138" y="6262688"/>
          <p14:tracePt t="23321" x="4919663" y="6262688"/>
          <p14:tracePt t="23327" x="4945063" y="6262688"/>
          <p14:tracePt t="23337" x="4970463" y="6262688"/>
          <p14:tracePt t="23339" x="4987925" y="6262688"/>
          <p14:tracePt t="23343" x="5003800" y="6262688"/>
          <p14:tracePt t="23347" x="5021263" y="6262688"/>
          <p14:tracePt t="23354" x="5029200" y="6262688"/>
          <p14:tracePt t="23355" x="5046663" y="6262688"/>
          <p14:tracePt t="23359" x="5054600" y="6262688"/>
          <p14:tracePt t="23363" x="5072063" y="6262688"/>
          <p14:tracePt t="23367" x="5089525" y="6262688"/>
          <p14:tracePt t="23372" x="5097463" y="6262688"/>
          <p14:tracePt t="23375" x="5114925" y="6262688"/>
          <p14:tracePt t="23383" x="5122863" y="6262688"/>
          <p14:tracePt t="23391" x="5140325" y="6262688"/>
          <p14:tracePt t="23399" x="5148263" y="6262688"/>
          <p14:tracePt t="23404" x="5157788" y="6262688"/>
          <p14:tracePt t="23415" x="5165725" y="6262688"/>
          <p14:tracePt t="23423" x="5173663" y="6262688"/>
          <p14:tracePt t="23427" x="5183188" y="6262688"/>
          <p14:tracePt t="23438" x="5199063" y="6262688"/>
          <p14:tracePt t="23439" x="5216525" y="6262688"/>
          <p14:tracePt t="23443" x="5233988" y="6262688"/>
          <p14:tracePt t="23447" x="5249863" y="6262688"/>
          <p14:tracePt t="23454" x="5267325" y="6262688"/>
          <p14:tracePt t="23455" x="5276850" y="6262688"/>
          <p14:tracePt t="23459" x="5302250" y="6262688"/>
          <p14:tracePt t="23463" x="5310188" y="6262688"/>
          <p14:tracePt t="23467" x="5343525" y="6262688"/>
          <p14:tracePt t="23472" x="5378450" y="6262688"/>
          <p14:tracePt t="23475" x="5421313" y="6262688"/>
          <p14:tracePt t="23479" x="5446713" y="6262688"/>
          <p14:tracePt t="23483" x="5487988" y="6262688"/>
          <p14:tracePt t="23488" x="5513388" y="6262688"/>
          <p14:tracePt t="23491" x="5538788" y="6262688"/>
          <p14:tracePt t="23495" x="5565775" y="6262688"/>
          <p14:tracePt t="23499" x="5581650" y="6262688"/>
          <p14:tracePt t="23505" x="5616575" y="6262688"/>
          <p14:tracePt t="23507" x="5641975" y="6262688"/>
          <p14:tracePt t="23509" x="5649913" y="6262688"/>
          <p14:tracePt t="23513" x="5667375" y="6262688"/>
          <p14:tracePt t="23517" x="5692775" y="6262688"/>
          <p14:tracePt t="23525" x="5700713" y="6262688"/>
          <p14:tracePt t="23529" x="5708650" y="6262688"/>
          <p14:tracePt t="24527" x="5718175" y="6262688"/>
          <p14:tracePt t="24531" x="5718175" y="6272213"/>
          <p14:tracePt t="24536" x="5718175" y="6280150"/>
          <p14:tracePt t="24547" x="5708650" y="6288088"/>
          <p14:tracePt t="24551" x="5700713" y="6305550"/>
          <p14:tracePt t="24556" x="5700713" y="6313488"/>
          <p14:tracePt t="24559" x="5692775" y="6323013"/>
          <p14:tracePt t="24563" x="5692775" y="6338888"/>
          <p14:tracePt t="24572" x="5675313" y="6356350"/>
          <p14:tracePt t="24575" x="5667375" y="6356350"/>
          <p14:tracePt t="24579" x="5657850" y="6365875"/>
          <p14:tracePt t="24583" x="5641975" y="6373813"/>
          <p14:tracePt t="24588" x="5632450" y="6381750"/>
          <p14:tracePt t="24591" x="5624513" y="6381750"/>
          <p14:tracePt t="24595" x="5607050" y="6399213"/>
          <p14:tracePt t="24599" x="5591175" y="6407150"/>
          <p14:tracePt t="24605" x="5573713" y="6424613"/>
          <p14:tracePt t="24607" x="5548313" y="6450013"/>
          <p14:tracePt t="24611" x="5513388" y="6467475"/>
          <p14:tracePt t="24615" x="5480050" y="6492875"/>
          <p14:tracePt t="24622" x="5446713" y="6510338"/>
          <p14:tracePt t="24623" x="5411788" y="6535738"/>
          <p14:tracePt t="24627" x="5378450" y="6543675"/>
          <p14:tracePt t="24631" x="5343525" y="6561138"/>
          <p14:tracePt t="24639" x="5233988" y="6611938"/>
          <p14:tracePt t="24643" x="5157788" y="6637338"/>
          <p14:tracePt t="24647" x="5080000" y="6670675"/>
          <p14:tracePt t="24651" x="5003800" y="6705600"/>
          <p14:tracePt t="24656" x="4910138" y="6731000"/>
          <p14:tracePt t="24659" x="4826000" y="6781800"/>
          <p14:tracePt t="24663" x="4732338" y="6824663"/>
        </p14:tracePtLst>
      </p14:laserTraceLst>
    </p:ext>
  </p:extLst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1719</TotalTime>
  <Words>894</Words>
  <Application>Microsoft Office PowerPoint</Application>
  <PresentationFormat>와이드스크린</PresentationFormat>
  <Paragraphs>219</Paragraphs>
  <Slides>20</Slides>
  <Notes>0</Notes>
  <HiddenSlides>0</HiddenSlides>
  <MMClips>9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한컴바탕</vt:lpstr>
      <vt:lpstr>한양신명조</vt:lpstr>
      <vt:lpstr>맑은 고딕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해경 정</cp:lastModifiedBy>
  <cp:revision>45</cp:revision>
  <dcterms:created xsi:type="dcterms:W3CDTF">2020-05-14T03:14:44Z</dcterms:created>
  <dcterms:modified xsi:type="dcterms:W3CDTF">2020-10-12T14:13:00Z</dcterms:modified>
</cp:coreProperties>
</file>